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9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83F518-A6C3-41E1-B72A-AAB6ADC60464}" v="419" dt="2020-11-10T12:55:42.823"/>
    <p1510:client id="{7F6E081B-4A17-42A0-B1A4-75283F63B6E7}" v="8" dt="2020-11-10T11:20:51.0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дрей Коновалов" userId="1131270ca018fe0a" providerId="LiveId" clId="{6283F518-A6C3-41E1-B72A-AAB6ADC60464}"/>
    <pc:docChg chg="undo custSel addSld delSld modSld">
      <pc:chgData name="Андрей Коновалов" userId="1131270ca018fe0a" providerId="LiveId" clId="{6283F518-A6C3-41E1-B72A-AAB6ADC60464}" dt="2020-11-10T12:55:42.823" v="941" actId="2696"/>
      <pc:docMkLst>
        <pc:docMk/>
      </pc:docMkLst>
      <pc:sldChg chg="del">
        <pc:chgData name="Андрей Коновалов" userId="1131270ca018fe0a" providerId="LiveId" clId="{6283F518-A6C3-41E1-B72A-AAB6ADC60464}" dt="2020-11-10T11:48:47.395" v="572" actId="47"/>
        <pc:sldMkLst>
          <pc:docMk/>
          <pc:sldMk cId="2964029077" sldId="256"/>
        </pc:sldMkLst>
      </pc:sldChg>
      <pc:sldChg chg="modSp mod">
        <pc:chgData name="Андрей Коновалов" userId="1131270ca018fe0a" providerId="LiveId" clId="{6283F518-A6C3-41E1-B72A-AAB6ADC60464}" dt="2020-11-10T11:58:04.482" v="640" actId="20577"/>
        <pc:sldMkLst>
          <pc:docMk/>
          <pc:sldMk cId="864675664" sldId="257"/>
        </pc:sldMkLst>
        <pc:spChg chg="mod">
          <ac:chgData name="Андрей Коновалов" userId="1131270ca018fe0a" providerId="LiveId" clId="{6283F518-A6C3-41E1-B72A-AAB6ADC60464}" dt="2020-11-10T11:57:58.665" v="637" actId="20577"/>
          <ac:spMkLst>
            <pc:docMk/>
            <pc:sldMk cId="864675664" sldId="257"/>
            <ac:spMk id="10" creationId="{D6122AC8-188F-4628-B3CE-CB8A0904DB44}"/>
          </ac:spMkLst>
        </pc:spChg>
        <pc:spChg chg="mod">
          <ac:chgData name="Андрей Коновалов" userId="1131270ca018fe0a" providerId="LiveId" clId="{6283F518-A6C3-41E1-B72A-AAB6ADC60464}" dt="2020-11-10T11:58:04.482" v="640" actId="20577"/>
          <ac:spMkLst>
            <pc:docMk/>
            <pc:sldMk cId="864675664" sldId="257"/>
            <ac:spMk id="13" creationId="{B5286D91-6E8F-441D-BB49-EEB5FE2B5C80}"/>
          </ac:spMkLst>
        </pc:spChg>
      </pc:sldChg>
      <pc:sldChg chg="addSp modSp del mod modAnim modShow">
        <pc:chgData name="Андрей Коновалов" userId="1131270ca018fe0a" providerId="LiveId" clId="{6283F518-A6C3-41E1-B72A-AAB6ADC60464}" dt="2020-11-10T12:52:58.585" v="785" actId="2696"/>
        <pc:sldMkLst>
          <pc:docMk/>
          <pc:sldMk cId="621770171" sldId="258"/>
        </pc:sldMkLst>
        <pc:spChg chg="add mod">
          <ac:chgData name="Андрей Коновалов" userId="1131270ca018fe0a" providerId="LiveId" clId="{6283F518-A6C3-41E1-B72A-AAB6ADC60464}" dt="2020-11-10T11:49:43.012" v="579" actId="1076"/>
          <ac:spMkLst>
            <pc:docMk/>
            <pc:sldMk cId="621770171" sldId="258"/>
            <ac:spMk id="2" creationId="{6E658CD5-3812-444A-B964-5A19B4E0184F}"/>
          </ac:spMkLst>
        </pc:spChg>
        <pc:graphicFrameChg chg="mod modGraphic">
          <ac:chgData name="Андрей Коновалов" userId="1131270ca018fe0a" providerId="LiveId" clId="{6283F518-A6C3-41E1-B72A-AAB6ADC60464}" dt="2020-11-10T12:02:08.296" v="671" actId="20577"/>
          <ac:graphicFrameMkLst>
            <pc:docMk/>
            <pc:sldMk cId="621770171" sldId="258"/>
            <ac:graphicFrameMk id="4" creationId="{4A1AA3BC-E8C2-4EEF-96A9-1D9E2F78F9F0}"/>
          </ac:graphicFrameMkLst>
        </pc:graphicFrameChg>
      </pc:sldChg>
      <pc:sldChg chg="addSp delSp modSp add del mod">
        <pc:chgData name="Андрей Коновалов" userId="1131270ca018fe0a" providerId="LiveId" clId="{6283F518-A6C3-41E1-B72A-AAB6ADC60464}" dt="2020-11-10T11:57:45.381" v="631" actId="20577"/>
        <pc:sldMkLst>
          <pc:docMk/>
          <pc:sldMk cId="4163777086" sldId="259"/>
        </pc:sldMkLst>
        <pc:spChg chg="mod">
          <ac:chgData name="Андрей Коновалов" userId="1131270ca018fe0a" providerId="LiveId" clId="{6283F518-A6C3-41E1-B72A-AAB6ADC60464}" dt="2020-11-10T07:50:47.034" v="448" actId="20577"/>
          <ac:spMkLst>
            <pc:docMk/>
            <pc:sldMk cId="4163777086" sldId="259"/>
            <ac:spMk id="2" creationId="{857940CF-AA0A-4299-B861-190DF8B5155A}"/>
          </ac:spMkLst>
        </pc:spChg>
        <pc:spChg chg="mod">
          <ac:chgData name="Андрей Коновалов" userId="1131270ca018fe0a" providerId="LiveId" clId="{6283F518-A6C3-41E1-B72A-AAB6ADC60464}" dt="2020-11-10T07:09:45.657" v="309" actId="20577"/>
          <ac:spMkLst>
            <pc:docMk/>
            <pc:sldMk cId="4163777086" sldId="259"/>
            <ac:spMk id="9" creationId="{19AF02F1-806D-4AF9-9A67-8AAE9E9EC4B3}"/>
          </ac:spMkLst>
        </pc:spChg>
        <pc:spChg chg="mod">
          <ac:chgData name="Андрей Коновалов" userId="1131270ca018fe0a" providerId="LiveId" clId="{6283F518-A6C3-41E1-B72A-AAB6ADC60464}" dt="2020-11-10T11:57:13.031" v="592" actId="20577"/>
          <ac:spMkLst>
            <pc:docMk/>
            <pc:sldMk cId="4163777086" sldId="259"/>
            <ac:spMk id="10" creationId="{D6122AC8-188F-4628-B3CE-CB8A0904DB44}"/>
          </ac:spMkLst>
        </pc:spChg>
        <pc:spChg chg="mod">
          <ac:chgData name="Андрей Коновалов" userId="1131270ca018fe0a" providerId="LiveId" clId="{6283F518-A6C3-41E1-B72A-AAB6ADC60464}" dt="2020-11-10T11:57:45.381" v="631" actId="20577"/>
          <ac:spMkLst>
            <pc:docMk/>
            <pc:sldMk cId="4163777086" sldId="259"/>
            <ac:spMk id="13" creationId="{B5286D91-6E8F-441D-BB49-EEB5FE2B5C80}"/>
          </ac:spMkLst>
        </pc:spChg>
        <pc:spChg chg="mod">
          <ac:chgData name="Андрей Коновалов" userId="1131270ca018fe0a" providerId="LiveId" clId="{6283F518-A6C3-41E1-B72A-AAB6ADC60464}" dt="2020-11-10T07:13:29.399" v="444" actId="1076"/>
          <ac:spMkLst>
            <pc:docMk/>
            <pc:sldMk cId="4163777086" sldId="259"/>
            <ac:spMk id="14" creationId="{F8EC81A9-CBC9-4E75-AC10-AF236B414CB6}"/>
          </ac:spMkLst>
        </pc:spChg>
        <pc:picChg chg="add mod">
          <ac:chgData name="Андрей Коновалов" userId="1131270ca018fe0a" providerId="LiveId" clId="{6283F518-A6C3-41E1-B72A-AAB6ADC60464}" dt="2020-11-10T07:50:45.140" v="447" actId="1076"/>
          <ac:picMkLst>
            <pc:docMk/>
            <pc:sldMk cId="4163777086" sldId="259"/>
            <ac:picMk id="4" creationId="{043B4211-B834-46DA-AA21-BC64E42F252F}"/>
          </ac:picMkLst>
        </pc:picChg>
        <pc:picChg chg="del">
          <ac:chgData name="Андрей Коновалов" userId="1131270ca018fe0a" providerId="LiveId" clId="{6283F518-A6C3-41E1-B72A-AAB6ADC60464}" dt="2020-11-10T07:11:47.335" v="347" actId="478"/>
          <ac:picMkLst>
            <pc:docMk/>
            <pc:sldMk cId="4163777086" sldId="259"/>
            <ac:picMk id="1026" creationId="{D101A7B5-ADDC-4C06-95D1-3B15D5BF40DE}"/>
          </ac:picMkLst>
        </pc:picChg>
      </pc:sldChg>
      <pc:sldChg chg="new">
        <pc:chgData name="Андрей Коновалов" userId="1131270ca018fe0a" providerId="LiveId" clId="{6283F518-A6C3-41E1-B72A-AAB6ADC60464}" dt="2020-11-10T07:54:03.995" v="508" actId="680"/>
        <pc:sldMkLst>
          <pc:docMk/>
          <pc:sldMk cId="25111041" sldId="260"/>
        </pc:sldMkLst>
      </pc:sldChg>
      <pc:sldChg chg="addSp delSp modSp add mod">
        <pc:chgData name="Андрей Коновалов" userId="1131270ca018fe0a" providerId="LiveId" clId="{6283F518-A6C3-41E1-B72A-AAB6ADC60464}" dt="2020-11-10T08:01:40.187" v="533" actId="1076"/>
        <pc:sldMkLst>
          <pc:docMk/>
          <pc:sldMk cId="4085621606" sldId="261"/>
        </pc:sldMkLst>
        <pc:spChg chg="mod">
          <ac:chgData name="Андрей Коновалов" userId="1131270ca018fe0a" providerId="LiveId" clId="{6283F518-A6C3-41E1-B72A-AAB6ADC60464}" dt="2020-11-10T07:54:30.302" v="528" actId="20577"/>
          <ac:spMkLst>
            <pc:docMk/>
            <pc:sldMk cId="4085621606" sldId="261"/>
            <ac:spMk id="2" creationId="{857940CF-AA0A-4299-B861-190DF8B5155A}"/>
          </ac:spMkLst>
        </pc:spChg>
        <pc:picChg chg="del">
          <ac:chgData name="Андрей Коновалов" userId="1131270ca018fe0a" providerId="LiveId" clId="{6283F518-A6C3-41E1-B72A-AAB6ADC60464}" dt="2020-11-10T08:01:19.033" v="529" actId="478"/>
          <ac:picMkLst>
            <pc:docMk/>
            <pc:sldMk cId="4085621606" sldId="261"/>
            <ac:picMk id="4" creationId="{043B4211-B834-46DA-AA21-BC64E42F252F}"/>
          </ac:picMkLst>
        </pc:picChg>
        <pc:picChg chg="add mod">
          <ac:chgData name="Андрей Коновалов" userId="1131270ca018fe0a" providerId="LiveId" clId="{6283F518-A6C3-41E1-B72A-AAB6ADC60464}" dt="2020-11-10T08:01:40.187" v="533" actId="1076"/>
          <ac:picMkLst>
            <pc:docMk/>
            <pc:sldMk cId="4085621606" sldId="261"/>
            <ac:picMk id="2050" creationId="{70EFD163-91DA-4B33-9629-2201A9AEF9C6}"/>
          </ac:picMkLst>
        </pc:picChg>
      </pc:sldChg>
      <pc:sldChg chg="addSp delSp modSp new mod">
        <pc:chgData name="Андрей Коновалов" userId="1131270ca018fe0a" providerId="LiveId" clId="{6283F518-A6C3-41E1-B72A-AAB6ADC60464}" dt="2020-11-10T11:47:35.030" v="569" actId="1582"/>
        <pc:sldMkLst>
          <pc:docMk/>
          <pc:sldMk cId="2259326705" sldId="264"/>
        </pc:sldMkLst>
        <pc:spChg chg="del">
          <ac:chgData name="Андрей Коновалов" userId="1131270ca018fe0a" providerId="LiveId" clId="{6283F518-A6C3-41E1-B72A-AAB6ADC60464}" dt="2020-11-10T11:29:32.069" v="537" actId="478"/>
          <ac:spMkLst>
            <pc:docMk/>
            <pc:sldMk cId="2259326705" sldId="264"/>
            <ac:spMk id="2" creationId="{57F588F1-4662-4EAF-AE99-5A83B2264AC4}"/>
          </ac:spMkLst>
        </pc:spChg>
        <pc:spChg chg="del">
          <ac:chgData name="Андрей Коновалов" userId="1131270ca018fe0a" providerId="LiveId" clId="{6283F518-A6C3-41E1-B72A-AAB6ADC60464}" dt="2020-11-10T11:29:33.053" v="538" actId="478"/>
          <ac:spMkLst>
            <pc:docMk/>
            <pc:sldMk cId="2259326705" sldId="264"/>
            <ac:spMk id="3" creationId="{8E9F2C04-B76E-440F-BB08-9B16C0E21E81}"/>
          </ac:spMkLst>
        </pc:spChg>
        <pc:spChg chg="add mod">
          <ac:chgData name="Андрей Коновалов" userId="1131270ca018fe0a" providerId="LiveId" clId="{6283F518-A6C3-41E1-B72A-AAB6ADC60464}" dt="2020-11-10T11:47:35.030" v="569" actId="1582"/>
          <ac:spMkLst>
            <pc:docMk/>
            <pc:sldMk cId="2259326705" sldId="264"/>
            <ac:spMk id="5" creationId="{ED84CA6A-CF84-4473-BC28-AF44B83CC099}"/>
          </ac:spMkLst>
        </pc:spChg>
        <pc:picChg chg="add mod">
          <ac:chgData name="Андрей Коновалов" userId="1131270ca018fe0a" providerId="LiveId" clId="{6283F518-A6C3-41E1-B72A-AAB6ADC60464}" dt="2020-11-10T11:29:48.506" v="547" actId="1036"/>
          <ac:picMkLst>
            <pc:docMk/>
            <pc:sldMk cId="2259326705" sldId="264"/>
            <ac:picMk id="4" creationId="{EE4CA571-D235-4B0A-9EA2-9B36D7CB2C32}"/>
          </ac:picMkLst>
        </pc:picChg>
      </pc:sldChg>
      <pc:sldChg chg="addSp delSp modSp new mod">
        <pc:chgData name="Андрей Коновалов" userId="1131270ca018fe0a" providerId="LiveId" clId="{6283F518-A6C3-41E1-B72A-AAB6ADC60464}" dt="2020-11-10T11:31:19.121" v="553" actId="1076"/>
        <pc:sldMkLst>
          <pc:docMk/>
          <pc:sldMk cId="1592219445" sldId="265"/>
        </pc:sldMkLst>
        <pc:spChg chg="del">
          <ac:chgData name="Андрей Коновалов" userId="1131270ca018fe0a" providerId="LiveId" clId="{6283F518-A6C3-41E1-B72A-AAB6ADC60464}" dt="2020-11-10T11:29:59.802" v="549" actId="478"/>
          <ac:spMkLst>
            <pc:docMk/>
            <pc:sldMk cId="1592219445" sldId="265"/>
            <ac:spMk id="2" creationId="{C98F8E79-3B29-4263-A539-A63E6E39C04C}"/>
          </ac:spMkLst>
        </pc:spChg>
        <pc:spChg chg="del">
          <ac:chgData name="Андрей Коновалов" userId="1131270ca018fe0a" providerId="LiveId" clId="{6283F518-A6C3-41E1-B72A-AAB6ADC60464}" dt="2020-11-10T11:29:59.802" v="549" actId="478"/>
          <ac:spMkLst>
            <pc:docMk/>
            <pc:sldMk cId="1592219445" sldId="265"/>
            <ac:spMk id="3" creationId="{1C652816-9833-45F5-864F-801AEC8725FD}"/>
          </ac:spMkLst>
        </pc:spChg>
        <pc:picChg chg="add mod">
          <ac:chgData name="Андрей Коновалов" userId="1131270ca018fe0a" providerId="LiveId" clId="{6283F518-A6C3-41E1-B72A-AAB6ADC60464}" dt="2020-11-10T11:31:19.121" v="553" actId="1076"/>
          <ac:picMkLst>
            <pc:docMk/>
            <pc:sldMk cId="1592219445" sldId="265"/>
            <ac:picMk id="4" creationId="{FFACF4F6-E0FF-4062-ABC9-11F291007CD4}"/>
          </ac:picMkLst>
        </pc:picChg>
      </pc:sldChg>
      <pc:sldChg chg="modSp add mod">
        <pc:chgData name="Андрей Коновалов" userId="1131270ca018fe0a" providerId="LiveId" clId="{6283F518-A6C3-41E1-B72A-AAB6ADC60464}" dt="2020-11-10T12:55:30.846" v="940" actId="20577"/>
        <pc:sldMkLst>
          <pc:docMk/>
          <pc:sldMk cId="1073397446" sldId="266"/>
        </pc:sldMkLst>
        <pc:graphicFrameChg chg="mod modGraphic">
          <ac:chgData name="Андрей Коновалов" userId="1131270ca018fe0a" providerId="LiveId" clId="{6283F518-A6C3-41E1-B72A-AAB6ADC60464}" dt="2020-11-10T12:55:30.846" v="940" actId="20577"/>
          <ac:graphicFrameMkLst>
            <pc:docMk/>
            <pc:sldMk cId="1073397446" sldId="266"/>
            <ac:graphicFrameMk id="4" creationId="{4A1AA3BC-E8C2-4EEF-96A9-1D9E2F78F9F0}"/>
          </ac:graphicFrameMkLst>
        </pc:graphicFrameChg>
      </pc:sldChg>
      <pc:sldChg chg="modSp add del mod">
        <pc:chgData name="Андрей Коновалов" userId="1131270ca018fe0a" providerId="LiveId" clId="{6283F518-A6C3-41E1-B72A-AAB6ADC60464}" dt="2020-11-10T12:55:42.823" v="941" actId="2696"/>
        <pc:sldMkLst>
          <pc:docMk/>
          <pc:sldMk cId="1413476210" sldId="267"/>
        </pc:sldMkLst>
        <pc:graphicFrameChg chg="modGraphic">
          <ac:chgData name="Андрей Коновалов" userId="1131270ca018fe0a" providerId="LiveId" clId="{6283F518-A6C3-41E1-B72A-AAB6ADC60464}" dt="2020-11-10T11:48:36.662" v="571" actId="207"/>
          <ac:graphicFrameMkLst>
            <pc:docMk/>
            <pc:sldMk cId="1413476210" sldId="267"/>
            <ac:graphicFrameMk id="4" creationId="{4A1AA3BC-E8C2-4EEF-96A9-1D9E2F78F9F0}"/>
          </ac:graphicFrameMkLst>
        </pc:graphicFrameChg>
      </pc:sldChg>
      <pc:sldChg chg="modSp add del mod">
        <pc:chgData name="Андрей Коновалов" userId="1131270ca018fe0a" providerId="LiveId" clId="{6283F518-A6C3-41E1-B72A-AAB6ADC60464}" dt="2020-11-10T12:52:58.585" v="785" actId="2696"/>
        <pc:sldMkLst>
          <pc:docMk/>
          <pc:sldMk cId="2062281711" sldId="268"/>
        </pc:sldMkLst>
        <pc:graphicFrameChg chg="modGraphic">
          <ac:chgData name="Андрей Коновалов" userId="1131270ca018fe0a" providerId="LiveId" clId="{6283F518-A6C3-41E1-B72A-AAB6ADC60464}" dt="2020-11-10T11:50:16.791" v="582" actId="207"/>
          <ac:graphicFrameMkLst>
            <pc:docMk/>
            <pc:sldMk cId="2062281711" sldId="268"/>
            <ac:graphicFrameMk id="4" creationId="{4A1AA3BC-E8C2-4EEF-96A9-1D9E2F78F9F0}"/>
          </ac:graphicFrameMkLst>
        </pc:graphicFrameChg>
      </pc:sldChg>
    </pc:docChg>
  </pc:docChgLst>
  <pc:docChgLst>
    <pc:chgData name="Андрей Коновалов" userId="1131270ca018fe0a" providerId="LiveId" clId="{7F6E081B-4A17-42A0-B1A4-75283F63B6E7}"/>
    <pc:docChg chg="undo custSel addSld delSld modSld">
      <pc:chgData name="Андрей Коновалов" userId="1131270ca018fe0a" providerId="LiveId" clId="{7F6E081B-4A17-42A0-B1A4-75283F63B6E7}" dt="2020-11-10T11:25:25.208" v="584" actId="47"/>
      <pc:docMkLst>
        <pc:docMk/>
      </pc:docMkLst>
      <pc:sldChg chg="modSp mod">
        <pc:chgData name="Андрей Коновалов" userId="1131270ca018fe0a" providerId="LiveId" clId="{7F6E081B-4A17-42A0-B1A4-75283F63B6E7}" dt="2020-11-10T09:08:56.129" v="1" actId="1076"/>
        <pc:sldMkLst>
          <pc:docMk/>
          <pc:sldMk cId="864675664" sldId="257"/>
        </pc:sldMkLst>
        <pc:spChg chg="mod">
          <ac:chgData name="Андрей Коновалов" userId="1131270ca018fe0a" providerId="LiveId" clId="{7F6E081B-4A17-42A0-B1A4-75283F63B6E7}" dt="2020-11-10T09:08:54.083" v="0" actId="1076"/>
          <ac:spMkLst>
            <pc:docMk/>
            <pc:sldMk cId="864675664" sldId="257"/>
            <ac:spMk id="10" creationId="{D6122AC8-188F-4628-B3CE-CB8A0904DB44}"/>
          </ac:spMkLst>
        </pc:spChg>
        <pc:spChg chg="mod">
          <ac:chgData name="Андрей Коновалов" userId="1131270ca018fe0a" providerId="LiveId" clId="{7F6E081B-4A17-42A0-B1A4-75283F63B6E7}" dt="2020-11-10T09:08:56.129" v="1" actId="1076"/>
          <ac:spMkLst>
            <pc:docMk/>
            <pc:sldMk cId="864675664" sldId="257"/>
            <ac:spMk id="13" creationId="{B5286D91-6E8F-441D-BB49-EEB5FE2B5C80}"/>
          </ac:spMkLst>
        </pc:spChg>
      </pc:sldChg>
      <pc:sldChg chg="modSp mod modShow">
        <pc:chgData name="Андрей Коновалов" userId="1131270ca018fe0a" providerId="LiveId" clId="{7F6E081B-4A17-42A0-B1A4-75283F63B6E7}" dt="2020-11-10T11:21:09.022" v="460" actId="20577"/>
        <pc:sldMkLst>
          <pc:docMk/>
          <pc:sldMk cId="621770171" sldId="258"/>
        </pc:sldMkLst>
        <pc:graphicFrameChg chg="mod modGraphic">
          <ac:chgData name="Андрей Коновалов" userId="1131270ca018fe0a" providerId="LiveId" clId="{7F6E081B-4A17-42A0-B1A4-75283F63B6E7}" dt="2020-11-10T11:21:09.022" v="460" actId="20577"/>
          <ac:graphicFrameMkLst>
            <pc:docMk/>
            <pc:sldMk cId="621770171" sldId="258"/>
            <ac:graphicFrameMk id="4" creationId="{4A1AA3BC-E8C2-4EEF-96A9-1D9E2F78F9F0}"/>
          </ac:graphicFrameMkLst>
        </pc:graphicFrameChg>
      </pc:sldChg>
      <pc:sldChg chg="modSp mod">
        <pc:chgData name="Андрей Коновалов" userId="1131270ca018fe0a" providerId="LiveId" clId="{7F6E081B-4A17-42A0-B1A4-75283F63B6E7}" dt="2020-11-10T10:03:28.747" v="146" actId="1037"/>
        <pc:sldMkLst>
          <pc:docMk/>
          <pc:sldMk cId="4163777086" sldId="259"/>
        </pc:sldMkLst>
        <pc:spChg chg="mod">
          <ac:chgData name="Андрей Коновалов" userId="1131270ca018fe0a" providerId="LiveId" clId="{7F6E081B-4A17-42A0-B1A4-75283F63B6E7}" dt="2020-11-10T10:01:56.046" v="72" actId="20577"/>
          <ac:spMkLst>
            <pc:docMk/>
            <pc:sldMk cId="4163777086" sldId="259"/>
            <ac:spMk id="10" creationId="{D6122AC8-188F-4628-B3CE-CB8A0904DB44}"/>
          </ac:spMkLst>
        </pc:spChg>
        <pc:spChg chg="mod">
          <ac:chgData name="Андрей Коновалов" userId="1131270ca018fe0a" providerId="LiveId" clId="{7F6E081B-4A17-42A0-B1A4-75283F63B6E7}" dt="2020-11-10T10:03:23.351" v="136" actId="1037"/>
          <ac:spMkLst>
            <pc:docMk/>
            <pc:sldMk cId="4163777086" sldId="259"/>
            <ac:spMk id="13" creationId="{B5286D91-6E8F-441D-BB49-EEB5FE2B5C80}"/>
          </ac:spMkLst>
        </pc:spChg>
        <pc:spChg chg="mod">
          <ac:chgData name="Андрей Коновалов" userId="1131270ca018fe0a" providerId="LiveId" clId="{7F6E081B-4A17-42A0-B1A4-75283F63B6E7}" dt="2020-11-10T10:03:28.747" v="146" actId="1037"/>
          <ac:spMkLst>
            <pc:docMk/>
            <pc:sldMk cId="4163777086" sldId="259"/>
            <ac:spMk id="14" creationId="{F8EC81A9-CBC9-4E75-AC10-AF236B414CB6}"/>
          </ac:spMkLst>
        </pc:spChg>
      </pc:sldChg>
      <pc:sldChg chg="del">
        <pc:chgData name="Андрей Коновалов" userId="1131270ca018fe0a" providerId="LiveId" clId="{7F6E081B-4A17-42A0-B1A4-75283F63B6E7}" dt="2020-11-10T11:21:27.288" v="461" actId="2696"/>
        <pc:sldMkLst>
          <pc:docMk/>
          <pc:sldMk cId="25111041" sldId="260"/>
        </pc:sldMkLst>
      </pc:sldChg>
      <pc:sldChg chg="modSp mod">
        <pc:chgData name="Андрей Коновалов" userId="1131270ca018fe0a" providerId="LiveId" clId="{7F6E081B-4A17-42A0-B1A4-75283F63B6E7}" dt="2020-11-10T10:12:09.650" v="238" actId="20577"/>
        <pc:sldMkLst>
          <pc:docMk/>
          <pc:sldMk cId="4085621606" sldId="261"/>
        </pc:sldMkLst>
        <pc:spChg chg="mod">
          <ac:chgData name="Андрей Коновалов" userId="1131270ca018fe0a" providerId="LiveId" clId="{7F6E081B-4A17-42A0-B1A4-75283F63B6E7}" dt="2020-11-10T09:31:00.609" v="2" actId="20577"/>
          <ac:spMkLst>
            <pc:docMk/>
            <pc:sldMk cId="4085621606" sldId="261"/>
            <ac:spMk id="2" creationId="{857940CF-AA0A-4299-B861-190DF8B5155A}"/>
          </ac:spMkLst>
        </pc:spChg>
        <pc:spChg chg="mod">
          <ac:chgData name="Андрей Коновалов" userId="1131270ca018fe0a" providerId="LiveId" clId="{7F6E081B-4A17-42A0-B1A4-75283F63B6E7}" dt="2020-11-10T09:47:20.576" v="5"/>
          <ac:spMkLst>
            <pc:docMk/>
            <pc:sldMk cId="4085621606" sldId="261"/>
            <ac:spMk id="9" creationId="{19AF02F1-806D-4AF9-9A67-8AAE9E9EC4B3}"/>
          </ac:spMkLst>
        </pc:spChg>
        <pc:spChg chg="mod">
          <ac:chgData name="Андрей Коновалов" userId="1131270ca018fe0a" providerId="LiveId" clId="{7F6E081B-4A17-42A0-B1A4-75283F63B6E7}" dt="2020-11-10T10:12:09.650" v="238" actId="20577"/>
          <ac:spMkLst>
            <pc:docMk/>
            <pc:sldMk cId="4085621606" sldId="261"/>
            <ac:spMk id="10" creationId="{D6122AC8-188F-4628-B3CE-CB8A0904DB44}"/>
          </ac:spMkLst>
        </pc:spChg>
        <pc:spChg chg="mod">
          <ac:chgData name="Андрей Коновалов" userId="1131270ca018fe0a" providerId="LiveId" clId="{7F6E081B-4A17-42A0-B1A4-75283F63B6E7}" dt="2020-11-10T09:48:52.014" v="30" actId="20577"/>
          <ac:spMkLst>
            <pc:docMk/>
            <pc:sldMk cId="4085621606" sldId="261"/>
            <ac:spMk id="13" creationId="{B5286D91-6E8F-441D-BB49-EEB5FE2B5C80}"/>
          </ac:spMkLst>
        </pc:spChg>
      </pc:sldChg>
      <pc:sldChg chg="addSp delSp modSp add mod">
        <pc:chgData name="Андрей Коновалов" userId="1131270ca018fe0a" providerId="LiveId" clId="{7F6E081B-4A17-42A0-B1A4-75283F63B6E7}" dt="2020-11-10T10:42:44.280" v="387" actId="207"/>
        <pc:sldMkLst>
          <pc:docMk/>
          <pc:sldMk cId="47762495" sldId="262"/>
        </pc:sldMkLst>
        <pc:spChg chg="mod">
          <ac:chgData name="Андрей Коновалов" userId="1131270ca018fe0a" providerId="LiveId" clId="{7F6E081B-4A17-42A0-B1A4-75283F63B6E7}" dt="2020-11-10T10:04:16.252" v="155"/>
          <ac:spMkLst>
            <pc:docMk/>
            <pc:sldMk cId="47762495" sldId="262"/>
            <ac:spMk id="2" creationId="{857940CF-AA0A-4299-B861-190DF8B5155A}"/>
          </ac:spMkLst>
        </pc:spChg>
        <pc:spChg chg="add del">
          <ac:chgData name="Андрей Коновалов" userId="1131270ca018fe0a" providerId="LiveId" clId="{7F6E081B-4A17-42A0-B1A4-75283F63B6E7}" dt="2020-11-10T10:42:33.534" v="385" actId="22"/>
          <ac:spMkLst>
            <pc:docMk/>
            <pc:sldMk cId="47762495" sldId="262"/>
            <ac:spMk id="7" creationId="{36879E28-1398-4CB0-87CA-9F2A1C76411F}"/>
          </ac:spMkLst>
        </pc:spChg>
        <pc:spChg chg="mod">
          <ac:chgData name="Андрей Коновалов" userId="1131270ca018fe0a" providerId="LiveId" clId="{7F6E081B-4A17-42A0-B1A4-75283F63B6E7}" dt="2020-11-10T10:05:53.309" v="164"/>
          <ac:spMkLst>
            <pc:docMk/>
            <pc:sldMk cId="47762495" sldId="262"/>
            <ac:spMk id="9" creationId="{19AF02F1-806D-4AF9-9A67-8AAE9E9EC4B3}"/>
          </ac:spMkLst>
        </pc:spChg>
        <pc:spChg chg="mod">
          <ac:chgData name="Андрей Коновалов" userId="1131270ca018fe0a" providerId="LiveId" clId="{7F6E081B-4A17-42A0-B1A4-75283F63B6E7}" dt="2020-11-10T10:19:20.534" v="279" actId="20577"/>
          <ac:spMkLst>
            <pc:docMk/>
            <pc:sldMk cId="47762495" sldId="262"/>
            <ac:spMk id="10" creationId="{D6122AC8-188F-4628-B3CE-CB8A0904DB44}"/>
          </ac:spMkLst>
        </pc:spChg>
        <pc:spChg chg="mod">
          <ac:chgData name="Андрей Коновалов" userId="1131270ca018fe0a" providerId="LiveId" clId="{7F6E081B-4A17-42A0-B1A4-75283F63B6E7}" dt="2020-11-10T10:42:44.280" v="387" actId="207"/>
          <ac:spMkLst>
            <pc:docMk/>
            <pc:sldMk cId="47762495" sldId="262"/>
            <ac:spMk id="13" creationId="{B5286D91-6E8F-441D-BB49-EEB5FE2B5C80}"/>
          </ac:spMkLst>
        </pc:spChg>
        <pc:picChg chg="add mod">
          <ac:chgData name="Андрей Коновалов" userId="1131270ca018fe0a" providerId="LiveId" clId="{7F6E081B-4A17-42A0-B1A4-75283F63B6E7}" dt="2020-11-10T10:05:23.239" v="159" actId="14100"/>
          <ac:picMkLst>
            <pc:docMk/>
            <pc:sldMk cId="47762495" sldId="262"/>
            <ac:picMk id="4" creationId="{EA1D3AC1-97D7-4704-8FDF-080E86574BBA}"/>
          </ac:picMkLst>
        </pc:picChg>
        <pc:picChg chg="add del">
          <ac:chgData name="Андрей Коновалов" userId="1131270ca018fe0a" providerId="LiveId" clId="{7F6E081B-4A17-42A0-B1A4-75283F63B6E7}" dt="2020-11-10T10:05:48.811" v="163" actId="22"/>
          <ac:picMkLst>
            <pc:docMk/>
            <pc:sldMk cId="47762495" sldId="262"/>
            <ac:picMk id="6" creationId="{8CD4BA89-8885-41A2-AE09-12C394F621DA}"/>
          </ac:picMkLst>
        </pc:picChg>
        <pc:picChg chg="del">
          <ac:chgData name="Андрей Коновалов" userId="1131270ca018fe0a" providerId="LiveId" clId="{7F6E081B-4A17-42A0-B1A4-75283F63B6E7}" dt="2020-11-10T10:04:18.725" v="156" actId="478"/>
          <ac:picMkLst>
            <pc:docMk/>
            <pc:sldMk cId="47762495" sldId="262"/>
            <ac:picMk id="2050" creationId="{70EFD163-91DA-4B33-9629-2201A9AEF9C6}"/>
          </ac:picMkLst>
        </pc:picChg>
      </pc:sldChg>
      <pc:sldChg chg="addSp delSp modSp add mod">
        <pc:chgData name="Андрей Коновалов" userId="1131270ca018fe0a" providerId="LiveId" clId="{7F6E081B-4A17-42A0-B1A4-75283F63B6E7}" dt="2020-11-10T11:25:12.438" v="582" actId="20577"/>
        <pc:sldMkLst>
          <pc:docMk/>
          <pc:sldMk cId="672929404" sldId="263"/>
        </pc:sldMkLst>
        <pc:spChg chg="mod">
          <ac:chgData name="Андрей Коновалов" userId="1131270ca018fe0a" providerId="LiveId" clId="{7F6E081B-4A17-42A0-B1A4-75283F63B6E7}" dt="2020-11-10T11:19:23.430" v="423" actId="20577"/>
          <ac:spMkLst>
            <pc:docMk/>
            <pc:sldMk cId="672929404" sldId="263"/>
            <ac:spMk id="2" creationId="{857940CF-AA0A-4299-B861-190DF8B5155A}"/>
          </ac:spMkLst>
        </pc:spChg>
        <pc:spChg chg="mod">
          <ac:chgData name="Андрей Коновалов" userId="1131270ca018fe0a" providerId="LiveId" clId="{7F6E081B-4A17-42A0-B1A4-75283F63B6E7}" dt="2020-11-10T11:20:59.893" v="459" actId="20577"/>
          <ac:spMkLst>
            <pc:docMk/>
            <pc:sldMk cId="672929404" sldId="263"/>
            <ac:spMk id="9" creationId="{19AF02F1-806D-4AF9-9A67-8AAE9E9EC4B3}"/>
          </ac:spMkLst>
        </pc:spChg>
        <pc:spChg chg="mod">
          <ac:chgData name="Андрей Коновалов" userId="1131270ca018fe0a" providerId="LiveId" clId="{7F6E081B-4A17-42A0-B1A4-75283F63B6E7}" dt="2020-11-10T11:25:12.438" v="582" actId="20577"/>
          <ac:spMkLst>
            <pc:docMk/>
            <pc:sldMk cId="672929404" sldId="263"/>
            <ac:spMk id="10" creationId="{D6122AC8-188F-4628-B3CE-CB8A0904DB44}"/>
          </ac:spMkLst>
        </pc:spChg>
        <pc:spChg chg="add del">
          <ac:chgData name="Андрей Коновалов" userId="1131270ca018fe0a" providerId="LiveId" clId="{7F6E081B-4A17-42A0-B1A4-75283F63B6E7}" dt="2020-11-10T11:20:34.744" v="426" actId="22"/>
          <ac:spMkLst>
            <pc:docMk/>
            <pc:sldMk cId="672929404" sldId="263"/>
            <ac:spMk id="11" creationId="{E49CC105-55BE-4109-B058-F045F073F641}"/>
          </ac:spMkLst>
        </pc:spChg>
        <pc:spChg chg="del mod">
          <ac:chgData name="Андрей Коновалов" userId="1131270ca018fe0a" providerId="LiveId" clId="{7F6E081B-4A17-42A0-B1A4-75283F63B6E7}" dt="2020-11-10T11:24:37.989" v="529" actId="478"/>
          <ac:spMkLst>
            <pc:docMk/>
            <pc:sldMk cId="672929404" sldId="263"/>
            <ac:spMk id="13" creationId="{B5286D91-6E8F-441D-BB49-EEB5FE2B5C80}"/>
          </ac:spMkLst>
        </pc:spChg>
        <pc:picChg chg="del">
          <ac:chgData name="Андрей Коновалов" userId="1131270ca018fe0a" providerId="LiveId" clId="{7F6E081B-4A17-42A0-B1A4-75283F63B6E7}" dt="2020-11-10T11:20:33.544" v="424" actId="478"/>
          <ac:picMkLst>
            <pc:docMk/>
            <pc:sldMk cId="672929404" sldId="263"/>
            <ac:picMk id="4" creationId="{EA1D3AC1-97D7-4704-8FDF-080E86574BBA}"/>
          </ac:picMkLst>
        </pc:picChg>
        <pc:picChg chg="add mod">
          <ac:chgData name="Андрей Коновалов" userId="1131270ca018fe0a" providerId="LiveId" clId="{7F6E081B-4A17-42A0-B1A4-75283F63B6E7}" dt="2020-11-10T11:20:51.015" v="431" actId="1076"/>
          <ac:picMkLst>
            <pc:docMk/>
            <pc:sldMk cId="672929404" sldId="263"/>
            <ac:picMk id="1026" creationId="{4EF9D5BC-12AB-43FB-8EAA-5B36BF07BF96}"/>
          </ac:picMkLst>
        </pc:picChg>
      </pc:sldChg>
      <pc:sldChg chg="new del">
        <pc:chgData name="Андрей Коновалов" userId="1131270ca018fe0a" providerId="LiveId" clId="{7F6E081B-4A17-42A0-B1A4-75283F63B6E7}" dt="2020-11-10T11:25:25.208" v="584" actId="47"/>
        <pc:sldMkLst>
          <pc:docMk/>
          <pc:sldMk cId="1917411433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61E070-4E8E-418D-B22C-D257347D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268A82-5855-4640-A1D8-C2606DE9A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D45528-9DD0-4F1E-B842-98BC01FCC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22D1-DA5C-41A3-92BB-8BDB01000EC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3B2B76-DFC4-4F0F-833D-1865E42A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2DA171-9913-4F95-A81D-39D8FC76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54E-43E4-4D1D-944C-6B0CF065B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63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D39D6-E302-49BD-8DF0-A03004EC9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8B4F121-7446-460C-870D-F46A1D150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25F1CD-BE9D-47D1-A4A2-C7004BD8E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22D1-DA5C-41A3-92BB-8BDB01000EC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D5211A-8C11-4A56-9685-D9FA8DBD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6D22BC-7206-4258-B4EE-EDA5CAD89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54E-43E4-4D1D-944C-6B0CF065B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58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C6E085E-719A-4101-A723-413F9FA327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70BF30A-3B9A-47D5-BC36-A035C839A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1A008C-C043-4808-94E1-C6F3DD04D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22D1-DA5C-41A3-92BB-8BDB01000EC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9BEDF8-972F-4606-8355-32FA3EDF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BADFDC-0EE6-474E-BFC7-986464FE9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54E-43E4-4D1D-944C-6B0CF065B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81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0F13E-7433-4D44-871E-E637A0FE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7DE5D6-415F-4E74-8AEF-44C9106E0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08EEC2-3CBE-451D-BAD9-05D2AAB0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22D1-DA5C-41A3-92BB-8BDB01000EC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A693DA-57B4-4FF8-81D2-478D7EF0B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0DA342-4B01-4E8B-80BD-E4865C1FF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54E-43E4-4D1D-944C-6B0CF065B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26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58BD0-FAAF-4878-919C-655C7C344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15FED8-1AF4-4069-9EE6-61CC9C9E0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17FD47-956F-43F8-A0B3-7654FD829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22D1-DA5C-41A3-92BB-8BDB01000EC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3B8225-2B72-4EA7-9D08-6D67E3FC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8CDA58-D896-4C59-8184-3E8E6E074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54E-43E4-4D1D-944C-6B0CF065B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4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7E0288-AC3C-42D8-8078-597D8775A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C209CC-9550-4385-AD7F-765EB4F62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FCECDE-30AA-452E-AB02-B6A28CB90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E981DE-DBFD-4258-8E67-3494B38F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22D1-DA5C-41A3-92BB-8BDB01000EC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630C4D-9FAE-4B77-BFC7-CE65D444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910138-42CA-42CE-86AF-2C864C4C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54E-43E4-4D1D-944C-6B0CF065B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7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14DA5-2DE0-4004-A321-6525B2D75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AB208-CD43-47F4-BA5E-0DF4EE911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97A123-600C-480C-A762-4D4768519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AA2045-7F55-4041-93C5-95A91E3CC8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0DA535F-8836-4F05-8132-833EB4840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284383E-8A2D-43F2-939C-44254EBC9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22D1-DA5C-41A3-92BB-8BDB01000EC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2B15539-0E10-4EAF-A578-0ABEB3A3F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CA8EF8D-D4F1-4AAD-A8E8-B62140921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54E-43E4-4D1D-944C-6B0CF065B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69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AEA46F-7127-422E-AF61-E10809B10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58630F-9D82-461C-BA86-E36ADEACF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22D1-DA5C-41A3-92BB-8BDB01000EC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1A51B9-5D36-4B78-ADD3-AB08AE4A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CF2585-B14D-4D8C-ADDF-EFA0C873C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54E-43E4-4D1D-944C-6B0CF065B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99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E68484-E5B4-4AC9-AFF3-B3D884CD9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22D1-DA5C-41A3-92BB-8BDB01000EC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1BE46D8-4E3F-4F40-BB0F-B22DE1CC9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D37DC2-70C7-44B1-8E9D-D7B1EB09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54E-43E4-4D1D-944C-6B0CF065B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13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29F58-82C0-43AD-BCCB-EAA8F4BAF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81335D-3C4E-4714-9460-DF5899610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FF7E4B-DAB3-4045-BABA-908FB4743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040DCC-6683-44BA-BB50-AFB1450AF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22D1-DA5C-41A3-92BB-8BDB01000EC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7A98CE-3F75-44B3-9C44-D591AFBCA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312F95-B310-4F8E-A15D-A7043225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54E-43E4-4D1D-944C-6B0CF065B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28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06596-803F-4755-BBE9-A2F6F055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29022ED-E253-4323-B87C-1F9D044E0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795C95-A572-4EA5-A7D5-781CD4C5B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CF4465-38DA-42B2-8451-FAFDCFEE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22D1-DA5C-41A3-92BB-8BDB01000EC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650336-C80A-4D4D-B3B4-E5BDDEE5E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7151DA-28B9-4226-A084-13A45D8C7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754E-43E4-4D1D-944C-6B0CF065B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63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F27A64-7CEE-437A-93DD-EF0A68EBE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6DA58E-CB1D-429C-B02A-7CE0DDC94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F9D17F-21E5-4674-A05B-E41EDA981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22D1-DA5C-41A3-92BB-8BDB01000EC2}" type="datetimeFigureOut">
              <a:rPr lang="ru-RU" smtClean="0"/>
              <a:t>вт 10.11.20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FF19B4-8B6D-409D-B8FD-8ACEB702DF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550B9B-EE50-4E86-A878-173784D97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2754E-43E4-4D1D-944C-6B0CF065B8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10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4A1AA3BC-E8C2-4EEF-96A9-1D9E2F78F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50623"/>
              </p:ext>
            </p:extLst>
          </p:nvPr>
        </p:nvGraphicFramePr>
        <p:xfrm>
          <a:off x="654755" y="11686"/>
          <a:ext cx="10792175" cy="689332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06635">
                  <a:extLst>
                    <a:ext uri="{9D8B030D-6E8A-4147-A177-3AD203B41FA5}">
                      <a16:colId xmlns:a16="http://schemas.microsoft.com/office/drawing/2014/main" val="1553817890"/>
                    </a:ext>
                  </a:extLst>
                </a:gridCol>
                <a:gridCol w="648812">
                  <a:extLst>
                    <a:ext uri="{9D8B030D-6E8A-4147-A177-3AD203B41FA5}">
                      <a16:colId xmlns:a16="http://schemas.microsoft.com/office/drawing/2014/main" val="3190048841"/>
                    </a:ext>
                  </a:extLst>
                </a:gridCol>
                <a:gridCol w="780866">
                  <a:extLst>
                    <a:ext uri="{9D8B030D-6E8A-4147-A177-3AD203B41FA5}">
                      <a16:colId xmlns:a16="http://schemas.microsoft.com/office/drawing/2014/main" val="1385838869"/>
                    </a:ext>
                  </a:extLst>
                </a:gridCol>
                <a:gridCol w="928051">
                  <a:extLst>
                    <a:ext uri="{9D8B030D-6E8A-4147-A177-3AD203B41FA5}">
                      <a16:colId xmlns:a16="http://schemas.microsoft.com/office/drawing/2014/main" val="2183236853"/>
                    </a:ext>
                  </a:extLst>
                </a:gridCol>
                <a:gridCol w="947186">
                  <a:extLst>
                    <a:ext uri="{9D8B030D-6E8A-4147-A177-3AD203B41FA5}">
                      <a16:colId xmlns:a16="http://schemas.microsoft.com/office/drawing/2014/main" val="505449643"/>
                    </a:ext>
                  </a:extLst>
                </a:gridCol>
                <a:gridCol w="851511">
                  <a:extLst>
                    <a:ext uri="{9D8B030D-6E8A-4147-A177-3AD203B41FA5}">
                      <a16:colId xmlns:a16="http://schemas.microsoft.com/office/drawing/2014/main" val="3658909967"/>
                    </a:ext>
                  </a:extLst>
                </a:gridCol>
                <a:gridCol w="851511">
                  <a:extLst>
                    <a:ext uri="{9D8B030D-6E8A-4147-A177-3AD203B41FA5}">
                      <a16:colId xmlns:a16="http://schemas.microsoft.com/office/drawing/2014/main" val="1360079767"/>
                    </a:ext>
                  </a:extLst>
                </a:gridCol>
                <a:gridCol w="765402">
                  <a:extLst>
                    <a:ext uri="{9D8B030D-6E8A-4147-A177-3AD203B41FA5}">
                      <a16:colId xmlns:a16="http://schemas.microsoft.com/office/drawing/2014/main" val="2317882422"/>
                    </a:ext>
                  </a:extLst>
                </a:gridCol>
                <a:gridCol w="1061995">
                  <a:extLst>
                    <a:ext uri="{9D8B030D-6E8A-4147-A177-3AD203B41FA5}">
                      <a16:colId xmlns:a16="http://schemas.microsoft.com/office/drawing/2014/main" val="1708981854"/>
                    </a:ext>
                  </a:extLst>
                </a:gridCol>
                <a:gridCol w="1061996">
                  <a:extLst>
                    <a:ext uri="{9D8B030D-6E8A-4147-A177-3AD203B41FA5}">
                      <a16:colId xmlns:a16="http://schemas.microsoft.com/office/drawing/2014/main" val="2951939668"/>
                    </a:ext>
                  </a:extLst>
                </a:gridCol>
                <a:gridCol w="794105">
                  <a:extLst>
                    <a:ext uri="{9D8B030D-6E8A-4147-A177-3AD203B41FA5}">
                      <a16:colId xmlns:a16="http://schemas.microsoft.com/office/drawing/2014/main" val="462846250"/>
                    </a:ext>
                  </a:extLst>
                </a:gridCol>
                <a:gridCol w="794105">
                  <a:extLst>
                    <a:ext uri="{9D8B030D-6E8A-4147-A177-3AD203B41FA5}">
                      <a16:colId xmlns:a16="http://schemas.microsoft.com/office/drawing/2014/main" val="881285106"/>
                    </a:ext>
                  </a:extLst>
                </a:gridCol>
              </a:tblGrid>
              <a:tr h="857956">
                <a:tc>
                  <a:txBody>
                    <a:bodyPr/>
                    <a:lstStyle/>
                    <a:p>
                      <a:r>
                        <a:rPr lang="ru-RU" sz="1100"/>
                        <a:t>Наименование ВКС системы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без ПО на ПК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без ПО на мобильном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Обязательная регистрация организатора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Обязательная регистрация участников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Администрирование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Подверженность атакам из вне при утечке ссылки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Демонстрация экрана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Предварительное планирование конференции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/>
                        <a:t>Количество участников конференции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Длительность в бесплатном доступе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Использование при плохом интернет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293590"/>
                  </a:ext>
                </a:extLst>
              </a:tr>
              <a:tr h="724506">
                <a:tc>
                  <a:txBody>
                    <a:bodyPr/>
                    <a:lstStyle/>
                    <a:p>
                      <a:r>
                        <a:rPr lang="en-US" sz="1200" dirty="0"/>
                        <a:t>Zoom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100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20 мин.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от 1,2 Мбит/с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3072418"/>
                  </a:ext>
                </a:extLst>
              </a:tr>
              <a:tr h="724506">
                <a:tc>
                  <a:txBody>
                    <a:bodyPr/>
                    <a:lstStyle/>
                    <a:p>
                      <a:r>
                        <a:rPr lang="en-US" sz="1200" dirty="0" err="1"/>
                        <a:t>VideoMost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100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45 мин.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 3,15 Мбит / с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957092"/>
                  </a:ext>
                </a:extLst>
              </a:tr>
              <a:tr h="724506">
                <a:tc>
                  <a:txBody>
                    <a:bodyPr/>
                    <a:lstStyle/>
                    <a:p>
                      <a:r>
                        <a:rPr lang="ru-RU" sz="1200"/>
                        <a:t>Джитси (</a:t>
                      </a:r>
                      <a:r>
                        <a:rPr lang="en-US" sz="1200"/>
                        <a:t>Jisi)</a:t>
                      </a:r>
                      <a:endParaRPr lang="ru-RU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Скорее 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 (при активации режима лобби – Нет)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50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 ограничения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 512 Кбит/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706273"/>
                  </a:ext>
                </a:extLst>
              </a:tr>
              <a:tr h="724506">
                <a:tc>
                  <a:txBody>
                    <a:bodyPr/>
                    <a:lstStyle/>
                    <a:p>
                      <a:r>
                        <a:rPr lang="ru-RU" sz="1200"/>
                        <a:t>Яндекс.Телемост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32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 ограничения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>
                          <a:solidFill>
                            <a:srgbClr val="202124"/>
                          </a:solidFill>
                          <a:effectLst/>
                          <a:latin typeface="arial" panose="020B0604020202020204" pitchFamily="34" charset="0"/>
                        </a:rPr>
                        <a:t>от 1,2 Мбит/с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048639"/>
                  </a:ext>
                </a:extLst>
              </a:tr>
              <a:tr h="724506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Гугл мит. Google Meet</a:t>
                      </a:r>
                      <a:endParaRPr lang="ru-RU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100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60 мин.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1,8 Мбит/с</a:t>
                      </a:r>
                    </a:p>
                    <a:p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5754398"/>
                  </a:ext>
                </a:extLst>
              </a:tr>
              <a:tr h="724506">
                <a:tc>
                  <a:txBody>
                    <a:bodyPr/>
                    <a:lstStyle/>
                    <a:p>
                      <a:r>
                        <a:rPr lang="ru-RU" sz="1200" dirty="0" err="1"/>
                        <a:t>Дискорд</a:t>
                      </a:r>
                      <a:r>
                        <a:rPr lang="ru-RU" sz="1200" dirty="0"/>
                        <a:t>. </a:t>
                      </a:r>
                      <a:r>
                        <a:rPr lang="en-US" sz="1200" dirty="0"/>
                        <a:t>Discord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 (путем создания групп)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25 для видео и до 50 для аудио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 ограничении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2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Мби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/с</a:t>
                      </a:r>
                    </a:p>
                    <a:p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312898"/>
                  </a:ext>
                </a:extLst>
              </a:tr>
              <a:tr h="724506">
                <a:tc>
                  <a:txBody>
                    <a:bodyPr/>
                    <a:lstStyle/>
                    <a:p>
                      <a:r>
                        <a:rPr lang="ru-RU" sz="1200" err="1"/>
                        <a:t>Майкрасофт</a:t>
                      </a:r>
                      <a:r>
                        <a:rPr lang="ru-RU" sz="1200"/>
                        <a:t> </a:t>
                      </a:r>
                      <a:r>
                        <a:rPr lang="en-US" sz="1200"/>
                        <a:t>Teams</a:t>
                      </a:r>
                      <a:endParaRPr lang="ru-RU" sz="12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250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 ограничения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2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Мби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/с</a:t>
                      </a:r>
                    </a:p>
                    <a:p>
                      <a:endParaRPr lang="ru-RU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701474"/>
                  </a:ext>
                </a:extLst>
              </a:tr>
              <a:tr h="724506">
                <a:tc>
                  <a:txBody>
                    <a:bodyPr/>
                    <a:lstStyle/>
                    <a:p>
                      <a:r>
                        <a:rPr lang="ru-RU" sz="1200" dirty="0" err="1"/>
                        <a:t>Вконтакте</a:t>
                      </a:r>
                      <a:r>
                        <a:rPr lang="ru-RU" sz="1200" dirty="0"/>
                        <a:t> (</a:t>
                      </a:r>
                      <a:r>
                        <a:rPr lang="en-US" sz="1200" dirty="0"/>
                        <a:t>vk.com)</a:t>
                      </a: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 (путем создания групп)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128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 ограничений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2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Мби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/с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2846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397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deoMost видеоконференцсвязь от мирового лидера VVoIP-технологий - PDF  Скачать Бесплатно">
            <a:extLst>
              <a:ext uri="{FF2B5EF4-FFF2-40B4-BE49-F238E27FC236}">
                <a16:creationId xmlns:a16="http://schemas.microsoft.com/office/drawing/2014/main" id="{D101A7B5-ADDC-4C06-95D1-3B15D5BF4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58" y="832393"/>
            <a:ext cx="3881006" cy="73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7940CF-AA0A-4299-B861-190DF8B5155A}"/>
              </a:ext>
            </a:extLst>
          </p:cNvPr>
          <p:cNvSpPr txBox="1"/>
          <p:nvPr/>
        </p:nvSpPr>
        <p:spPr>
          <a:xfrm>
            <a:off x="566199" y="232229"/>
            <a:ext cx="4140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Видеомост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VideoMost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F02F1-806D-4AF9-9A67-8AAE9E9EC4B3}"/>
              </a:ext>
            </a:extLst>
          </p:cNvPr>
          <p:cNvSpPr txBox="1"/>
          <p:nvPr/>
        </p:nvSpPr>
        <p:spPr>
          <a:xfrm>
            <a:off x="5529124" y="232229"/>
            <a:ext cx="6096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Представляет собой аналог программы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Zoom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Все функции доступны в браузере, без установки дополнительного ПО.</a:t>
            </a:r>
            <a:endParaRPr lang="ru-RU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5F47C3-8832-4818-96F4-D1C86C7FF07B}"/>
              </a:ext>
            </a:extLst>
          </p:cNvPr>
          <p:cNvSpPr txBox="1"/>
          <p:nvPr/>
        </p:nvSpPr>
        <p:spPr>
          <a:xfrm>
            <a:off x="575622" y="1869476"/>
            <a:ext cx="19960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rgbClr val="00B050"/>
                </a:solidFill>
              </a:rPr>
              <a:t>Плюсы: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122AC8-188F-4628-B3CE-CB8A0904DB44}"/>
              </a:ext>
            </a:extLst>
          </p:cNvPr>
          <p:cNvSpPr txBox="1"/>
          <p:nvPr/>
        </p:nvSpPr>
        <p:spPr>
          <a:xfrm>
            <a:off x="575622" y="2592923"/>
            <a:ext cx="55298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B050"/>
                </a:solidFill>
              </a:rPr>
              <a:t>знакомый интерфейс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B050"/>
                </a:solidFill>
              </a:rPr>
              <a:t>бесплатный тариф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B050"/>
                </a:solidFill>
              </a:rPr>
              <a:t>до 100 человек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B050"/>
                </a:solidFill>
              </a:rPr>
              <a:t>до 45 минут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B050"/>
                </a:solidFill>
              </a:rPr>
              <a:t>возможность запланировать конференции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00B050"/>
                </a:solidFill>
              </a:rPr>
              <a:t>администрирование конференции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286D91-6E8F-441D-BB49-EEB5FE2B5C80}"/>
              </a:ext>
            </a:extLst>
          </p:cNvPr>
          <p:cNvSpPr txBox="1"/>
          <p:nvPr/>
        </p:nvSpPr>
        <p:spPr>
          <a:xfrm>
            <a:off x="6255798" y="2592923"/>
            <a:ext cx="5529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</a:rPr>
              <a:t>мобильное приложение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</a:rPr>
              <a:t>задержка звука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</a:rPr>
              <a:t>нестабильная работа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EC81A9-CBC9-4E75-AC10-AF236B414CB6}"/>
              </a:ext>
            </a:extLst>
          </p:cNvPr>
          <p:cNvSpPr txBox="1"/>
          <p:nvPr/>
        </p:nvSpPr>
        <p:spPr>
          <a:xfrm>
            <a:off x="6255798" y="1869476"/>
            <a:ext cx="22904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Минусы:</a:t>
            </a:r>
          </a:p>
        </p:txBody>
      </p:sp>
    </p:spTree>
    <p:extLst>
      <p:ext uri="{BB962C8B-B14F-4D97-AF65-F5344CB8AC3E}">
        <p14:creationId xmlns:p14="http://schemas.microsoft.com/office/powerpoint/2010/main" val="86467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7940CF-AA0A-4299-B861-190DF8B5155A}"/>
              </a:ext>
            </a:extLst>
          </p:cNvPr>
          <p:cNvSpPr txBox="1"/>
          <p:nvPr/>
        </p:nvSpPr>
        <p:spPr>
          <a:xfrm>
            <a:off x="566199" y="232229"/>
            <a:ext cx="2646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2</a:t>
            </a:r>
            <a:r>
              <a:rPr lang="en-US" sz="2800" dirty="0"/>
              <a:t>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Джитси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Jitsi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F02F1-806D-4AF9-9A67-8AAE9E9EC4B3}"/>
              </a:ext>
            </a:extLst>
          </p:cNvPr>
          <p:cNvSpPr txBox="1"/>
          <p:nvPr/>
        </p:nvSpPr>
        <p:spPr>
          <a:xfrm>
            <a:off x="5529124" y="232229"/>
            <a:ext cx="6096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Jitsi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программа для организации видеоконференций, подходит для быстрых встреч.</a:t>
            </a:r>
            <a:endParaRPr lang="ru-RU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5F47C3-8832-4818-96F4-D1C86C7FF07B}"/>
              </a:ext>
            </a:extLst>
          </p:cNvPr>
          <p:cNvSpPr txBox="1"/>
          <p:nvPr/>
        </p:nvSpPr>
        <p:spPr>
          <a:xfrm>
            <a:off x="575622" y="1869476"/>
            <a:ext cx="19960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rgbClr val="00B050"/>
                </a:solidFill>
              </a:rPr>
              <a:t>Плюсы: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122AC8-188F-4628-B3CE-CB8A0904DB44}"/>
              </a:ext>
            </a:extLst>
          </p:cNvPr>
          <p:cNvSpPr txBox="1"/>
          <p:nvPr/>
        </p:nvSpPr>
        <p:spPr>
          <a:xfrm>
            <a:off x="575622" y="2626545"/>
            <a:ext cx="55298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B050"/>
                </a:solidFill>
              </a:rPr>
              <a:t>качество видео и звука;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B050"/>
                </a:solidFill>
              </a:rPr>
              <a:t>неограниченное время использования;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B050"/>
                </a:solidFill>
              </a:rPr>
              <a:t>до 50 человек;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B050"/>
                </a:solidFill>
              </a:rPr>
              <a:t>демонстрация экрана.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286D91-6E8F-441D-BB49-EEB5FE2B5C80}"/>
              </a:ext>
            </a:extLst>
          </p:cNvPr>
          <p:cNvSpPr txBox="1"/>
          <p:nvPr/>
        </p:nvSpPr>
        <p:spPr>
          <a:xfrm>
            <a:off x="5583364" y="2638916"/>
            <a:ext cx="67328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sz="3200">
                <a:solidFill>
                  <a:srgbClr val="00B050"/>
                </a:solidFill>
              </a:defRPr>
            </a:lvl1pPr>
          </a:lstStyle>
          <a:p>
            <a:r>
              <a:rPr lang="ru-RU" dirty="0">
                <a:solidFill>
                  <a:srgbClr val="FF0000"/>
                </a:solidFill>
              </a:rPr>
              <a:t>мобильное приложение;</a:t>
            </a:r>
          </a:p>
          <a:p>
            <a:r>
              <a:rPr lang="ru-RU" dirty="0" err="1">
                <a:solidFill>
                  <a:srgbClr val="FF0000"/>
                </a:solidFill>
              </a:rPr>
              <a:t>хулиганозависимость</a:t>
            </a:r>
            <a:r>
              <a:rPr lang="ru-RU" dirty="0">
                <a:solidFill>
                  <a:srgbClr val="FF0000"/>
                </a:solidFill>
              </a:rPr>
              <a:t>, плохая </a:t>
            </a:r>
            <a:r>
              <a:rPr lang="ru-RU" dirty="0" err="1">
                <a:solidFill>
                  <a:srgbClr val="FF0000"/>
                </a:solidFill>
              </a:rPr>
              <a:t>администрируемость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по умолчанию интерфейс на английском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EC81A9-CBC9-4E75-AC10-AF236B414CB6}"/>
              </a:ext>
            </a:extLst>
          </p:cNvPr>
          <p:cNvSpPr txBox="1"/>
          <p:nvPr/>
        </p:nvSpPr>
        <p:spPr>
          <a:xfrm>
            <a:off x="5706231" y="1869475"/>
            <a:ext cx="22904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Минусы:</a:t>
            </a:r>
          </a:p>
        </p:txBody>
      </p:sp>
      <p:pic>
        <p:nvPicPr>
          <p:cNvPr id="4" name="Picture 2" descr="Set up a Video Conferencing server for free with Jitsi-meet | by Jérôme de  Chauveron | Medium">
            <a:extLst>
              <a:ext uri="{FF2B5EF4-FFF2-40B4-BE49-F238E27FC236}">
                <a16:creationId xmlns:a16="http://schemas.microsoft.com/office/drawing/2014/main" id="{043B4211-B834-46DA-AA21-BC64E42F2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56" y="754915"/>
            <a:ext cx="3646311" cy="109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77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7940CF-AA0A-4299-B861-190DF8B5155A}"/>
              </a:ext>
            </a:extLst>
          </p:cNvPr>
          <p:cNvSpPr txBox="1"/>
          <p:nvPr/>
        </p:nvSpPr>
        <p:spPr>
          <a:xfrm>
            <a:off x="566199" y="232229"/>
            <a:ext cx="3162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/>
              <a:t>3</a:t>
            </a:r>
            <a:r>
              <a:rPr lang="en-US" sz="2800" dirty="0"/>
              <a:t>. </a:t>
            </a:r>
            <a:r>
              <a:rPr lang="ru-RU" sz="2800" dirty="0" err="1">
                <a:latin typeface="Times New Roman" panose="02020603050405020304" pitchFamily="18" charset="0"/>
              </a:rPr>
              <a:t>Яндекс.Телемост</a:t>
            </a:r>
            <a:endParaRPr lang="ru-RU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F02F1-806D-4AF9-9A67-8AAE9E9EC4B3}"/>
              </a:ext>
            </a:extLst>
          </p:cNvPr>
          <p:cNvSpPr txBox="1"/>
          <p:nvPr/>
        </p:nvSpPr>
        <p:spPr>
          <a:xfrm>
            <a:off x="5529124" y="232229"/>
            <a:ext cx="6096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Телемосте можно устраивать видео-встречи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собирать рабочие конференции и встречаться с семьей</a:t>
            </a:r>
            <a:endParaRPr lang="ru-RU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5F47C3-8832-4818-96F4-D1C86C7FF07B}"/>
              </a:ext>
            </a:extLst>
          </p:cNvPr>
          <p:cNvSpPr txBox="1"/>
          <p:nvPr/>
        </p:nvSpPr>
        <p:spPr>
          <a:xfrm>
            <a:off x="575622" y="1869476"/>
            <a:ext cx="19960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rgbClr val="00B050"/>
                </a:solidFill>
              </a:rPr>
              <a:t>Плюсы: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122AC8-188F-4628-B3CE-CB8A0904DB44}"/>
              </a:ext>
            </a:extLst>
          </p:cNvPr>
          <p:cNvSpPr txBox="1"/>
          <p:nvPr/>
        </p:nvSpPr>
        <p:spPr>
          <a:xfrm>
            <a:off x="566198" y="2828564"/>
            <a:ext cx="55298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B050"/>
                </a:solidFill>
              </a:rPr>
              <a:t>максимально простой интерфейс;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B050"/>
                </a:solidFill>
              </a:rPr>
              <a:t>функция демонстрации экрана;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B050"/>
                </a:solidFill>
              </a:rPr>
              <a:t>отсутствие ограничений по времени.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B050"/>
                </a:solidFill>
              </a:rPr>
              <a:t>до 35 человек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286D91-6E8F-441D-BB49-EEB5FE2B5C80}"/>
              </a:ext>
            </a:extLst>
          </p:cNvPr>
          <p:cNvSpPr txBox="1"/>
          <p:nvPr/>
        </p:nvSpPr>
        <p:spPr>
          <a:xfrm>
            <a:off x="5812561" y="2638916"/>
            <a:ext cx="552980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sz="3200">
                <a:solidFill>
                  <a:srgbClr val="00B050"/>
                </a:solidFill>
              </a:defRPr>
            </a:lvl1pPr>
          </a:lstStyle>
          <a:p>
            <a:r>
              <a:rPr lang="ru-RU" dirty="0">
                <a:solidFill>
                  <a:srgbClr val="FF0000"/>
                </a:solidFill>
              </a:rPr>
              <a:t>нет возможности </a:t>
            </a:r>
            <a:r>
              <a:rPr lang="ru-RU">
                <a:solidFill>
                  <a:srgbClr val="FF0000"/>
                </a:solidFill>
              </a:rPr>
              <a:t>базового </a:t>
            </a:r>
            <a:r>
              <a:rPr lang="ru-RU" dirty="0">
                <a:solidFill>
                  <a:srgbClr val="FF0000"/>
                </a:solidFill>
              </a:rPr>
              <a:t>администрирования</a:t>
            </a:r>
            <a:r>
              <a:rPr lang="ru-RU">
                <a:solidFill>
                  <a:srgbClr val="FF0000"/>
                </a:solidFill>
              </a:rPr>
              <a:t> (отключать звук, исключать из комнаты);</a:t>
            </a:r>
            <a:endParaRPr lang="en-US">
              <a:solidFill>
                <a:srgbClr val="FF0000"/>
              </a:solidFill>
            </a:endParaRPr>
          </a:p>
          <a:p>
            <a:r>
              <a:rPr lang="ru-RU" err="1">
                <a:solidFill>
                  <a:srgbClr val="FF0000"/>
                </a:solidFill>
              </a:rPr>
              <a:t>хулиганозависимость</a:t>
            </a:r>
            <a:endParaRPr lang="ru-RU">
              <a:solidFill>
                <a:srgbClr val="FF0000"/>
              </a:solidFill>
            </a:endParaRPr>
          </a:p>
          <a:p>
            <a:r>
              <a:rPr lang="ru-RU">
                <a:solidFill>
                  <a:srgbClr val="FF0000"/>
                </a:solidFill>
              </a:rPr>
              <a:t>необходимо мобильное приложение.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EC81A9-CBC9-4E75-AC10-AF236B414CB6}"/>
              </a:ext>
            </a:extLst>
          </p:cNvPr>
          <p:cNvSpPr txBox="1"/>
          <p:nvPr/>
        </p:nvSpPr>
        <p:spPr>
          <a:xfrm>
            <a:off x="5812561" y="1869475"/>
            <a:ext cx="22904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</a:rPr>
              <a:t>Минусы:</a:t>
            </a:r>
          </a:p>
        </p:txBody>
      </p:sp>
      <p:pic>
        <p:nvPicPr>
          <p:cNvPr id="2050" name="Picture 2" descr="Яндекс.Телемост - Скачать бесплатно. Мессенджеры. Аудио- и видеозвонки">
            <a:extLst>
              <a:ext uri="{FF2B5EF4-FFF2-40B4-BE49-F238E27FC236}">
                <a16:creationId xmlns:a16="http://schemas.microsoft.com/office/drawing/2014/main" id="{70EFD163-91DA-4B33-9629-2201A9AEF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84" y="755449"/>
            <a:ext cx="1101656" cy="1101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62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7940CF-AA0A-4299-B861-190DF8B5155A}"/>
              </a:ext>
            </a:extLst>
          </p:cNvPr>
          <p:cNvSpPr txBox="1"/>
          <p:nvPr/>
        </p:nvSpPr>
        <p:spPr>
          <a:xfrm>
            <a:off x="566199" y="232229"/>
            <a:ext cx="3924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/>
              <a:t>4</a:t>
            </a:r>
            <a:r>
              <a:rPr lang="en-US" sz="2800"/>
              <a:t>. </a:t>
            </a:r>
            <a:r>
              <a:rPr lang="ru-RU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Гугл </a:t>
            </a:r>
            <a:r>
              <a:rPr lang="ru-RU" sz="280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мит</a:t>
            </a:r>
            <a:r>
              <a:rPr lang="ru-RU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Google</a:t>
            </a:r>
            <a:r>
              <a:rPr lang="ru-RU" sz="28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Meet</a:t>
            </a:r>
            <a:endParaRPr lang="ru-RU" sz="2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F02F1-806D-4AF9-9A67-8AAE9E9EC4B3}"/>
              </a:ext>
            </a:extLst>
          </p:cNvPr>
          <p:cNvSpPr txBox="1"/>
          <p:nvPr/>
        </p:nvSpPr>
        <p:spPr>
          <a:xfrm>
            <a:off x="5529124" y="232229"/>
            <a:ext cx="6096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Сервис видеотелефонной связи, разработанный компанией </a:t>
            </a:r>
            <a:r>
              <a:rPr lang="ru-RU" sz="240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Google</a:t>
            </a: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6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5F47C3-8832-4818-96F4-D1C86C7FF07B}"/>
              </a:ext>
            </a:extLst>
          </p:cNvPr>
          <p:cNvSpPr txBox="1"/>
          <p:nvPr/>
        </p:nvSpPr>
        <p:spPr>
          <a:xfrm>
            <a:off x="575622" y="1869476"/>
            <a:ext cx="19960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>
                <a:solidFill>
                  <a:srgbClr val="00B050"/>
                </a:solidFill>
              </a:rPr>
              <a:t>Плюсы: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122AC8-188F-4628-B3CE-CB8A0904DB44}"/>
              </a:ext>
            </a:extLst>
          </p:cNvPr>
          <p:cNvSpPr txBox="1"/>
          <p:nvPr/>
        </p:nvSpPr>
        <p:spPr>
          <a:xfrm>
            <a:off x="566198" y="2828564"/>
            <a:ext cx="55298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>
                <a:solidFill>
                  <a:srgbClr val="00B050"/>
                </a:solidFill>
              </a:rPr>
              <a:t>максимально простой интерфейс;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>
                <a:solidFill>
                  <a:srgbClr val="00B050"/>
                </a:solidFill>
              </a:rPr>
              <a:t>функция демонстрации экрана;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>
                <a:solidFill>
                  <a:srgbClr val="00B050"/>
                </a:solidFill>
              </a:rPr>
              <a:t>организатор обладает полным правом на администрирование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>
                <a:solidFill>
                  <a:srgbClr val="00B050"/>
                </a:solidFill>
              </a:rPr>
              <a:t>до 100 человек;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>
                <a:solidFill>
                  <a:srgbClr val="00B050"/>
                </a:solidFill>
              </a:rPr>
              <a:t>до 24 часов.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286D91-6E8F-441D-BB49-EEB5FE2B5C80}"/>
              </a:ext>
            </a:extLst>
          </p:cNvPr>
          <p:cNvSpPr txBox="1"/>
          <p:nvPr/>
        </p:nvSpPr>
        <p:spPr>
          <a:xfrm>
            <a:off x="5812561" y="2638916"/>
            <a:ext cx="55298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indent="-285750">
              <a:buFont typeface="Arial" panose="020B0604020202020204" pitchFamily="34" charset="0"/>
              <a:buChar char="•"/>
              <a:defRPr sz="3200">
                <a:solidFill>
                  <a:srgbClr val="00B050"/>
                </a:solidFill>
              </a:defRPr>
            </a:lvl1pPr>
          </a:lstStyle>
          <a:p>
            <a:r>
              <a:rPr lang="ru-RU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всем участникам конференции необходимо иметь </a:t>
            </a:r>
            <a:r>
              <a:rPr lang="en-US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google </a:t>
            </a:r>
            <a:r>
              <a:rPr lang="ru-RU" sz="280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аккаунт</a:t>
            </a:r>
            <a:endParaRPr lang="ru-RU" sz="280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EC81A9-CBC9-4E75-AC10-AF236B414CB6}"/>
              </a:ext>
            </a:extLst>
          </p:cNvPr>
          <p:cNvSpPr txBox="1"/>
          <p:nvPr/>
        </p:nvSpPr>
        <p:spPr>
          <a:xfrm>
            <a:off x="5812561" y="1869475"/>
            <a:ext cx="22904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Минусы: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A1D3AC1-97D7-4704-8FDF-080E86574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198" y="758610"/>
            <a:ext cx="3704476" cy="92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2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7940CF-AA0A-4299-B861-190DF8B5155A}"/>
              </a:ext>
            </a:extLst>
          </p:cNvPr>
          <p:cNvSpPr txBox="1"/>
          <p:nvPr/>
        </p:nvSpPr>
        <p:spPr>
          <a:xfrm>
            <a:off x="566199" y="232229"/>
            <a:ext cx="3509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5. </a:t>
            </a:r>
            <a:r>
              <a:rPr lang="ru-RU" sz="2800" err="1">
                <a:latin typeface="Times New Roman" panose="02020603050405020304" pitchFamily="18" charset="0"/>
              </a:rPr>
              <a:t>Вконтакте</a:t>
            </a:r>
            <a:r>
              <a:rPr lang="ru-RU" sz="2800">
                <a:latin typeface="Times New Roman" panose="02020603050405020304" pitchFamily="18" charset="0"/>
              </a:rPr>
              <a:t> (</a:t>
            </a:r>
            <a:r>
              <a:rPr lang="en-US" sz="2800">
                <a:latin typeface="Times New Roman" panose="02020603050405020304" pitchFamily="18" charset="0"/>
              </a:rPr>
              <a:t>vk.com)</a:t>
            </a:r>
            <a:endParaRPr lang="ru-RU" sz="2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AF02F1-806D-4AF9-9A67-8AAE9E9EC4B3}"/>
              </a:ext>
            </a:extLst>
          </p:cNvPr>
          <p:cNvSpPr txBox="1"/>
          <p:nvPr/>
        </p:nvSpPr>
        <p:spPr>
          <a:xfrm>
            <a:off x="5529124" y="232229"/>
            <a:ext cx="6096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Крупнейшая социальная сеть</a:t>
            </a:r>
            <a:endParaRPr lang="ru-RU" sz="36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5F47C3-8832-4818-96F4-D1C86C7FF07B}"/>
              </a:ext>
            </a:extLst>
          </p:cNvPr>
          <p:cNvSpPr txBox="1"/>
          <p:nvPr/>
        </p:nvSpPr>
        <p:spPr>
          <a:xfrm>
            <a:off x="575622" y="1869476"/>
            <a:ext cx="19960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>
                <a:solidFill>
                  <a:srgbClr val="00B050"/>
                </a:solidFill>
              </a:rPr>
              <a:t>Плюсы: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122AC8-188F-4628-B3CE-CB8A0904DB44}"/>
              </a:ext>
            </a:extLst>
          </p:cNvPr>
          <p:cNvSpPr txBox="1"/>
          <p:nvPr/>
        </p:nvSpPr>
        <p:spPr>
          <a:xfrm>
            <a:off x="566198" y="2828564"/>
            <a:ext cx="55298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>
                <a:solidFill>
                  <a:srgbClr val="00B050"/>
                </a:solidFill>
              </a:rPr>
              <a:t>разбиение учащихся на группы;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>
                <a:solidFill>
                  <a:srgbClr val="00B050"/>
                </a:solidFill>
              </a:rPr>
              <a:t>функция демонстрации экрана;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>
                <a:solidFill>
                  <a:srgbClr val="00B050"/>
                </a:solidFill>
              </a:rPr>
              <a:t>организатор обладает полным правом на администрирование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>
                <a:solidFill>
                  <a:srgbClr val="00B050"/>
                </a:solidFill>
              </a:rPr>
              <a:t>до 128 человек;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>
                <a:solidFill>
                  <a:srgbClr val="00B050"/>
                </a:solidFill>
              </a:rPr>
              <a:t>без ограничений.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EC81A9-CBC9-4E75-AC10-AF236B414CB6}"/>
              </a:ext>
            </a:extLst>
          </p:cNvPr>
          <p:cNvSpPr txBox="1"/>
          <p:nvPr/>
        </p:nvSpPr>
        <p:spPr>
          <a:xfrm>
            <a:off x="5812561" y="1869475"/>
            <a:ext cx="22904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Минусы:</a:t>
            </a:r>
          </a:p>
        </p:txBody>
      </p:sp>
      <p:pic>
        <p:nvPicPr>
          <p:cNvPr id="1026" name="Picture 2" descr="Научно-образовательный центр непрерывного образования и финансового  консалтинга - Мы теперь Вконтакте!">
            <a:extLst>
              <a:ext uri="{FF2B5EF4-FFF2-40B4-BE49-F238E27FC236}">
                <a16:creationId xmlns:a16="http://schemas.microsoft.com/office/drawing/2014/main" id="{4EF9D5BC-12AB-43FB-8EAA-5B36BF07B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98" y="719338"/>
            <a:ext cx="3663817" cy="71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929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E4CA571-D235-4B0A-9EA2-9B36D7CB2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74" y="42864"/>
            <a:ext cx="11946052" cy="6615113"/>
          </a:xfrm>
          <a:prstGeom prst="rect">
            <a:avLst/>
          </a:prstGeom>
        </p:spPr>
      </p:pic>
      <p:sp>
        <p:nvSpPr>
          <p:cNvPr id="5" name="Овал 4">
            <a:extLst>
              <a:ext uri="{FF2B5EF4-FFF2-40B4-BE49-F238E27FC236}">
                <a16:creationId xmlns:a16="http://schemas.microsoft.com/office/drawing/2014/main" id="{ED84CA6A-CF84-4473-BC28-AF44B83CC099}"/>
              </a:ext>
            </a:extLst>
          </p:cNvPr>
          <p:cNvSpPr/>
          <p:nvPr/>
        </p:nvSpPr>
        <p:spPr>
          <a:xfrm>
            <a:off x="10001956" y="654755"/>
            <a:ext cx="564444" cy="59831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326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FACF4F6-E0FF-4062-ABC9-11F291007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50" y="121443"/>
            <a:ext cx="11843699" cy="661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19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472</Words>
  <Application>Microsoft Office PowerPoint</Application>
  <PresentationFormat>Широкоэкранный</PresentationFormat>
  <Paragraphs>162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Коновалов</dc:creator>
  <cp:lastModifiedBy>Андрей Коновалов</cp:lastModifiedBy>
  <cp:revision>5</cp:revision>
  <dcterms:created xsi:type="dcterms:W3CDTF">2020-11-10T04:55:45Z</dcterms:created>
  <dcterms:modified xsi:type="dcterms:W3CDTF">2020-11-10T12:55:51Z</dcterms:modified>
</cp:coreProperties>
</file>