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</p:sldMasterIdLst>
  <p:notesMasterIdLst>
    <p:notesMasterId r:id="rId14"/>
  </p:notesMasterIdLst>
  <p:handoutMasterIdLst>
    <p:handoutMasterId r:id="rId15"/>
  </p:handoutMasterIdLst>
  <p:sldIdLst>
    <p:sldId id="258" r:id="rId10"/>
    <p:sldId id="263" r:id="rId11"/>
    <p:sldId id="260" r:id="rId12"/>
    <p:sldId id="256" r:id="rId13"/>
  </p:sldIdLst>
  <p:sldSz cx="10058400" cy="155448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4896" userDrawn="1">
          <p15:clr>
            <a:srgbClr val="A4A3A4"/>
          </p15:clr>
        </p15:guide>
        <p15:guide id="4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1" autoAdjust="0"/>
    <p:restoredTop sz="94249" autoAdjust="0"/>
  </p:normalViewPr>
  <p:slideViewPr>
    <p:cSldViewPr snapToGrid="0">
      <p:cViewPr varScale="1">
        <p:scale>
          <a:sx n="32" d="100"/>
          <a:sy n="32" d="100"/>
        </p:scale>
        <p:origin x="-2274" y="-96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3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7CEA0DD-CB2B-EB3B-8193-5CF144C93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839D04-E6CB-19A4-3FCA-97FFEF140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7EA2034-547B-43EB-8D1B-A5F4AC8EA86C}" type="datetime1">
              <a:rPr lang="ru-RU" smtClean="0"/>
              <a:pPr rtl="0"/>
              <a:t>29.01.2024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41D44F-BBF5-F927-C7A8-03F1D1FB4F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98A8559-1F7C-3700-3A30-135EA7CBDF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659EF51-F56F-49EE-B799-8A9CB979A20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38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1281C1B3-5A5A-4256-B574-602BB2634E6B}" type="datetime1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D0A1A30-CFB3-424C-90DC-1A0B861E07F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8898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36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E9D4DE-0A01-4186-A9CA-E164263C8FD0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41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87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openxmlformats.org/officeDocument/2006/relationships/image" Target="../media/image34.sv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xmlns="" id="{F3B7A91E-273E-4689-B529-A914180EB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42800" y="2061301"/>
            <a:ext cx="7815600" cy="1348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8608171"/>
            <a:ext cx="8109585" cy="3261996"/>
          </a:xfrm>
        </p:spPr>
        <p:txBody>
          <a:bodyPr rtlCol="0" anchor="b">
            <a:noAutofit/>
          </a:bodyPr>
          <a:lstStyle>
            <a:lvl1pPr algn="ctr">
              <a:defRPr lang="ru-RU" sz="20500" b="1">
                <a:solidFill>
                  <a:schemeClr val="bg1"/>
                </a:solidFill>
                <a:effectLst>
                  <a:outerShdw dist="38100" dir="2700000" sx="102000" sy="102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4887" y="11477078"/>
            <a:ext cx="8109585" cy="1588981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0500" b="1">
                <a:solidFill>
                  <a:schemeClr val="accent1"/>
                </a:solidFill>
                <a:effectLst>
                  <a:outerShdw dist="25400" dir="2700000" sx="102000" sy="102000" algn="tl" rotWithShape="0">
                    <a:prstClr val="black"/>
                  </a:outerShdw>
                </a:effectLst>
                <a:latin typeface="+mj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ИЗДЕВАТЕЛЬСТВАМ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7277489A-DBBB-4D0F-B4AE-E0C0D5365840}"/>
              </a:ext>
            </a:extLst>
          </p:cNvPr>
          <p:cNvGrpSpPr/>
          <p:nvPr userDrawn="1"/>
        </p:nvGrpSpPr>
        <p:grpSpPr>
          <a:xfrm>
            <a:off x="1510516" y="1304364"/>
            <a:ext cx="7056000" cy="7056000"/>
            <a:chOff x="1510516" y="1304364"/>
            <a:chExt cx="7056000" cy="7056000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5CE9419E-D3BB-457E-AF63-E880F37B26E6}"/>
                </a:ext>
              </a:extLst>
            </p:cNvPr>
            <p:cNvGrpSpPr/>
            <p:nvPr userDrawn="1"/>
          </p:nvGrpSpPr>
          <p:grpSpPr>
            <a:xfrm>
              <a:off x="1510516" y="1304364"/>
              <a:ext cx="7056000" cy="7056000"/>
              <a:chOff x="1510516" y="1304364"/>
              <a:chExt cx="7056000" cy="70560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xmlns="" id="{5414E8FC-19FD-4F56-AFBC-CDAC7E4AD986}"/>
                  </a:ext>
                </a:extLst>
              </p:cNvPr>
              <p:cNvSpPr/>
              <p:nvPr userDrawn="1"/>
            </p:nvSpPr>
            <p:spPr>
              <a:xfrm>
                <a:off x="1510516" y="1304364"/>
                <a:ext cx="7056000" cy="7056000"/>
              </a:xfrm>
              <a:prstGeom prst="ellipse">
                <a:avLst/>
              </a:prstGeom>
              <a:noFill/>
              <a:ln w="565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noProof="0" dirty="0"/>
              </a:p>
            </p:txBody>
          </p:sp>
          <p:pic>
            <p:nvPicPr>
              <p:cNvPr id="17" name="Графический объект 16">
                <a:extLst>
                  <a:ext uri="{FF2B5EF4-FFF2-40B4-BE49-F238E27FC236}">
                    <a16:creationId xmlns:a16="http://schemas.microsoft.com/office/drawing/2014/main" xmlns="" id="{99F3AAD7-2741-4F60-B6E1-EF3C4F163A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736259" y="1541179"/>
                <a:ext cx="6577200" cy="6577200"/>
              </a:xfrm>
              <a:prstGeom prst="rect">
                <a:avLst/>
              </a:prstGeom>
            </p:spPr>
          </p:pic>
        </p:grpSp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xmlns="" id="{9A36C022-1C90-4CE6-B40C-C485242C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439766" y="2259433"/>
              <a:ext cx="5112000" cy="5112000"/>
            </a:xfrm>
            <a:prstGeom prst="rect">
              <a:avLst/>
            </a:prstGeom>
          </p:spPr>
        </p:pic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593" y="13429953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592" y="14003621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8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0214" y="13429953"/>
            <a:ext cx="154274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144" y="14003621"/>
            <a:ext cx="1421725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xmlns="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6987" y="13294703"/>
            <a:ext cx="4729227" cy="1381274"/>
          </a:xfrm>
        </p:spPr>
        <p:txBody>
          <a:bodyPr rtlCol="0"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lang="ru-RU" sz="20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 </a:t>
            </a:r>
            <a:r>
              <a:rPr lang="ru-RU" noProof="0" dirty="0" err="1"/>
              <a:t>tincidunt</a:t>
            </a:r>
            <a:r>
              <a:rPr lang="ru-RU" noProof="0" dirty="0"/>
              <a:t> </a:t>
            </a:r>
            <a:r>
              <a:rPr lang="ru-RU" noProof="0" dirty="0" err="1"/>
              <a:t>ut</a:t>
            </a:r>
            <a:r>
              <a:rPr lang="ru-RU" noProof="0" dirty="0"/>
              <a:t> </a:t>
            </a:r>
            <a:r>
              <a:rPr lang="ru-RU" noProof="0" dirty="0" err="1"/>
              <a:t>laoreet</a:t>
            </a:r>
            <a:r>
              <a:rPr lang="ru-RU" noProof="0" dirty="0"/>
              <a:t> </a:t>
            </a:r>
            <a:r>
              <a:rPr lang="ru-RU" noProof="0" dirty="0" err="1"/>
              <a:t>dolore</a:t>
            </a:r>
            <a:r>
              <a:rPr lang="ru-RU" noProof="0" dirty="0"/>
              <a:t> </a:t>
            </a:r>
            <a:r>
              <a:rPr lang="ru-RU" noProof="0" dirty="0" err="1"/>
              <a:t>magna</a:t>
            </a:r>
            <a:r>
              <a:rPr lang="ru-RU" noProof="0" dirty="0"/>
              <a:t>.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FF72EB5-5E17-4389-9358-11E839410B8F}"/>
              </a:ext>
            </a:extLst>
          </p:cNvPr>
          <p:cNvCxnSpPr/>
          <p:nvPr userDrawn="1"/>
        </p:nvCxnSpPr>
        <p:spPr>
          <a:xfrm>
            <a:off x="1313288" y="13077076"/>
            <a:ext cx="7498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36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9CEB76B-C497-4977-A675-021BC5011C5E}"/>
              </a:ext>
            </a:extLst>
          </p:cNvPr>
          <p:cNvSpPr/>
          <p:nvPr userDrawn="1"/>
        </p:nvSpPr>
        <p:spPr>
          <a:xfrm>
            <a:off x="0" y="12860426"/>
            <a:ext cx="10058400" cy="1274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762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118426"/>
            <a:ext cx="8109585" cy="2248522"/>
          </a:xfrm>
        </p:spPr>
        <p:txBody>
          <a:bodyPr rtlCol="0" anchor="b">
            <a:noAutofit/>
          </a:bodyPr>
          <a:lstStyle>
            <a:lvl1pPr algn="ctr">
              <a:defRPr lang="ru-RU" sz="11500" b="0">
                <a:solidFill>
                  <a:schemeClr val="bg1"/>
                </a:solidFill>
                <a:effectLst>
                  <a:outerShdw dist="38100" dir="2700000" sx="102000" sy="102000" algn="tl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pPr rtl="0"/>
            <a:r>
              <a:rPr lang="ru-RU" b="1" noProof="0" dirty="0"/>
              <a:t>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444" y="2156052"/>
            <a:ext cx="9053513" cy="1588981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800" b="1">
                <a:gradFill flip="none" rotWithShape="1">
                  <a:gsLst>
                    <a:gs pos="0">
                      <a:schemeClr val="accent2"/>
                    </a:gs>
                    <a:gs pos="24000">
                      <a:schemeClr val="accent3"/>
                    </a:gs>
                    <a:gs pos="51000">
                      <a:schemeClr val="accent4"/>
                    </a:gs>
                    <a:gs pos="75000">
                      <a:srgbClr val="4CBA43"/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  <a:effectLst>
                  <a:outerShdw dist="25400" dir="2700000" sx="102000" sy="102000" algn="tl" rotWithShape="0">
                    <a:schemeClr val="tx1">
                      <a:alpha val="30000"/>
                    </a:schemeClr>
                  </a:outerShdw>
                </a:effectLst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b="1" noProof="0" dirty="0"/>
              <a:t>ОТЛИЧАЕМСЯ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3536" y="13056641"/>
            <a:ext cx="1671242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22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0908" y="4139081"/>
            <a:ext cx="5716584" cy="107359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4400" b="1">
                <a:solidFill>
                  <a:schemeClr val="accent4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Ключевая фраза мероприятия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7714" y="14441581"/>
            <a:ext cx="7522972" cy="100885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4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ул. Библиотечная, д. 123 г. Красноярск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xmlns="" id="{75E611F9-D4BD-4307-97DB-0F1787DE5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309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1BC9577-29FC-4A05-A10E-04A46B3BA1BA}"/>
              </a:ext>
            </a:extLst>
          </p:cNvPr>
          <p:cNvSpPr/>
          <p:nvPr userDrawn="1"/>
        </p:nvSpPr>
        <p:spPr>
          <a:xfrm>
            <a:off x="995292" y="3702184"/>
            <a:ext cx="7956000" cy="1080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3"/>
              </a:gs>
              <a:gs pos="51000">
                <a:schemeClr val="accent4"/>
              </a:gs>
              <a:gs pos="75000">
                <a:srgbClr val="4CBA43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dist="63500" dir="27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xmlns="" id="{99AE19AF-CA69-41FB-8B84-9805A6DD5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1868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xmlns="" id="{5C808532-B637-406E-8A29-766643DA0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00931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Апрель</a:t>
            </a:r>
          </a:p>
        </p:txBody>
      </p:sp>
      <p:sp>
        <p:nvSpPr>
          <p:cNvPr id="8" name="Графический объект 6">
            <a:extLst>
              <a:ext uri="{FF2B5EF4-FFF2-40B4-BE49-F238E27FC236}">
                <a16:creationId xmlns:a16="http://schemas.microsoft.com/office/drawing/2014/main" xmlns="" id="{6DCE0A54-E894-454D-BD21-E6F4F033E894}"/>
              </a:ext>
            </a:extLst>
          </p:cNvPr>
          <p:cNvSpPr>
            <a:spLocks noChangeAspect="1"/>
          </p:cNvSpPr>
          <p:nvPr/>
        </p:nvSpPr>
        <p:spPr>
          <a:xfrm>
            <a:off x="0" y="4928576"/>
            <a:ext cx="10058400" cy="5523694"/>
          </a:xfrm>
          <a:custGeom>
            <a:avLst/>
            <a:gdLst>
              <a:gd name="connsiteX0" fmla="*/ 7567517 w 7567517"/>
              <a:gd name="connsiteY0" fmla="*/ 2815914 h 4155795"/>
              <a:gd name="connsiteX1" fmla="*/ 7164134 w 7567517"/>
              <a:gd name="connsiteY1" fmla="*/ 1615288 h 4155795"/>
              <a:gd name="connsiteX2" fmla="*/ 7567517 w 7567517"/>
              <a:gd name="connsiteY2" fmla="*/ 2321472 h 4155795"/>
              <a:gd name="connsiteX3" fmla="*/ 7567517 w 7567517"/>
              <a:gd name="connsiteY3" fmla="*/ 1703585 h 4155795"/>
              <a:gd name="connsiteX4" fmla="*/ 7387019 w 7567517"/>
              <a:gd name="connsiteY4" fmla="*/ 1385259 h 4155795"/>
              <a:gd name="connsiteX5" fmla="*/ 7387209 w 7567517"/>
              <a:gd name="connsiteY5" fmla="*/ 1385164 h 4155795"/>
              <a:gd name="connsiteX6" fmla="*/ 7160990 w 7567517"/>
              <a:gd name="connsiteY6" fmla="*/ 751466 h 4155795"/>
              <a:gd name="connsiteX7" fmla="*/ 7567517 w 7567517"/>
              <a:gd name="connsiteY7" fmla="*/ 947109 h 4155795"/>
              <a:gd name="connsiteX8" fmla="*/ 7567517 w 7567517"/>
              <a:gd name="connsiteY8" fmla="*/ 660026 h 4155795"/>
              <a:gd name="connsiteX9" fmla="*/ 7037737 w 7567517"/>
              <a:gd name="connsiteY9" fmla="*/ 405137 h 4155795"/>
              <a:gd name="connsiteX10" fmla="*/ 7037642 w 7567517"/>
              <a:gd name="connsiteY10" fmla="*/ 405803 h 4155795"/>
              <a:gd name="connsiteX11" fmla="*/ 7037452 w 7567517"/>
              <a:gd name="connsiteY11" fmla="*/ 405422 h 4155795"/>
              <a:gd name="connsiteX12" fmla="*/ 6825806 w 7567517"/>
              <a:gd name="connsiteY12" fmla="*/ 563633 h 4155795"/>
              <a:gd name="connsiteX13" fmla="*/ 6801041 w 7567517"/>
              <a:gd name="connsiteY13" fmla="*/ 508007 h 4155795"/>
              <a:gd name="connsiteX14" fmla="*/ 6808756 w 7567517"/>
              <a:gd name="connsiteY14" fmla="*/ 163964 h 4155795"/>
              <a:gd name="connsiteX15" fmla="*/ 6462903 w 7567517"/>
              <a:gd name="connsiteY15" fmla="*/ 43949 h 4155795"/>
              <a:gd name="connsiteX16" fmla="*/ 6370225 w 7567517"/>
              <a:gd name="connsiteY16" fmla="*/ 491814 h 4155795"/>
              <a:gd name="connsiteX17" fmla="*/ 6604159 w 7567517"/>
              <a:gd name="connsiteY17" fmla="*/ 655168 h 4155795"/>
              <a:gd name="connsiteX18" fmla="*/ 6628924 w 7567517"/>
              <a:gd name="connsiteY18" fmla="*/ 710794 h 4155795"/>
              <a:gd name="connsiteX19" fmla="*/ 6417278 w 7567517"/>
              <a:gd name="connsiteY19" fmla="*/ 869004 h 4155795"/>
              <a:gd name="connsiteX20" fmla="*/ 6417945 w 7567517"/>
              <a:gd name="connsiteY20" fmla="*/ 870243 h 4155795"/>
              <a:gd name="connsiteX21" fmla="*/ 6416326 w 7567517"/>
              <a:gd name="connsiteY21" fmla="*/ 869671 h 4155795"/>
              <a:gd name="connsiteX22" fmla="*/ 6297740 w 7567517"/>
              <a:gd name="connsiteY22" fmla="*/ 1763497 h 4155795"/>
              <a:gd name="connsiteX23" fmla="*/ 5727097 w 7567517"/>
              <a:gd name="connsiteY23" fmla="*/ 1238955 h 4155795"/>
              <a:gd name="connsiteX24" fmla="*/ 5726811 w 7567517"/>
              <a:gd name="connsiteY24" fmla="*/ 1239527 h 4155795"/>
              <a:gd name="connsiteX25" fmla="*/ 5726716 w 7567517"/>
              <a:gd name="connsiteY25" fmla="*/ 1239050 h 4155795"/>
              <a:gd name="connsiteX26" fmla="*/ 5490687 w 7567517"/>
              <a:gd name="connsiteY26" fmla="*/ 1320966 h 4155795"/>
              <a:gd name="connsiteX27" fmla="*/ 5477828 w 7567517"/>
              <a:gd name="connsiteY27" fmla="*/ 1258958 h 4155795"/>
              <a:gd name="connsiteX28" fmla="*/ 5554028 w 7567517"/>
              <a:gd name="connsiteY28" fmla="*/ 929297 h 4155795"/>
              <a:gd name="connsiteX29" fmla="*/ 5243894 w 7567517"/>
              <a:gd name="connsiteY29" fmla="*/ 697459 h 4155795"/>
              <a:gd name="connsiteX30" fmla="*/ 5064824 w 7567517"/>
              <a:gd name="connsiteY30" fmla="*/ 1099033 h 4155795"/>
              <a:gd name="connsiteX31" fmla="*/ 5258181 w 7567517"/>
              <a:gd name="connsiteY31" fmla="*/ 1335253 h 4155795"/>
              <a:gd name="connsiteX32" fmla="*/ 5271040 w 7567517"/>
              <a:gd name="connsiteY32" fmla="*/ 1397261 h 4155795"/>
              <a:gd name="connsiteX33" fmla="*/ 5035010 w 7567517"/>
              <a:gd name="connsiteY33" fmla="*/ 1479176 h 4155795"/>
              <a:gd name="connsiteX34" fmla="*/ 5035392 w 7567517"/>
              <a:gd name="connsiteY34" fmla="*/ 1480604 h 4155795"/>
              <a:gd name="connsiteX35" fmla="*/ 5033867 w 7567517"/>
              <a:gd name="connsiteY35" fmla="*/ 1479557 h 4155795"/>
              <a:gd name="connsiteX36" fmla="*/ 4742212 w 7567517"/>
              <a:gd name="connsiteY36" fmla="*/ 2306613 h 4155795"/>
              <a:gd name="connsiteX37" fmla="*/ 4295490 w 7567517"/>
              <a:gd name="connsiteY37" fmla="*/ 1607096 h 4155795"/>
              <a:gd name="connsiteX38" fmla="*/ 4295108 w 7567517"/>
              <a:gd name="connsiteY38" fmla="*/ 1607573 h 4155795"/>
              <a:gd name="connsiteX39" fmla="*/ 4295108 w 7567517"/>
              <a:gd name="connsiteY39" fmla="*/ 1607096 h 4155795"/>
              <a:gd name="connsiteX40" fmla="*/ 4050792 w 7567517"/>
              <a:gd name="connsiteY40" fmla="*/ 1607096 h 4155795"/>
              <a:gd name="connsiteX41" fmla="*/ 4050792 w 7567517"/>
              <a:gd name="connsiteY41" fmla="*/ 1542898 h 4155795"/>
              <a:gd name="connsiteX42" fmla="*/ 4190333 w 7567517"/>
              <a:gd name="connsiteY42" fmla="*/ 1250004 h 4155795"/>
              <a:gd name="connsiteX43" fmla="*/ 3937159 w 7567517"/>
              <a:gd name="connsiteY43" fmla="*/ 922154 h 4155795"/>
              <a:gd name="connsiteX44" fmla="*/ 3683984 w 7567517"/>
              <a:gd name="connsiteY44" fmla="*/ 1250004 h 4155795"/>
              <a:gd name="connsiteX45" fmla="*/ 3823526 w 7567517"/>
              <a:gd name="connsiteY45" fmla="*/ 1542898 h 4155795"/>
              <a:gd name="connsiteX46" fmla="*/ 3823526 w 7567517"/>
              <a:gd name="connsiteY46" fmla="*/ 1607096 h 4155795"/>
              <a:gd name="connsiteX47" fmla="*/ 3579209 w 7567517"/>
              <a:gd name="connsiteY47" fmla="*/ 1607096 h 4155795"/>
              <a:gd name="connsiteX48" fmla="*/ 3579305 w 7567517"/>
              <a:gd name="connsiteY48" fmla="*/ 1608621 h 4155795"/>
              <a:gd name="connsiteX49" fmla="*/ 3578066 w 7567517"/>
              <a:gd name="connsiteY49" fmla="*/ 1607096 h 4155795"/>
              <a:gd name="connsiteX50" fmla="*/ 3130868 w 7567517"/>
              <a:gd name="connsiteY50" fmla="*/ 2308899 h 4155795"/>
              <a:gd name="connsiteX51" fmla="*/ 2838545 w 7567517"/>
              <a:gd name="connsiteY51" fmla="*/ 1484605 h 4155795"/>
              <a:gd name="connsiteX52" fmla="*/ 2838069 w 7567517"/>
              <a:gd name="connsiteY52" fmla="*/ 1484891 h 4155795"/>
              <a:gd name="connsiteX53" fmla="*/ 2838164 w 7567517"/>
              <a:gd name="connsiteY53" fmla="*/ 1484510 h 4155795"/>
              <a:gd name="connsiteX54" fmla="*/ 2602135 w 7567517"/>
              <a:gd name="connsiteY54" fmla="*/ 1402595 h 4155795"/>
              <a:gd name="connsiteX55" fmla="*/ 2614994 w 7567517"/>
              <a:gd name="connsiteY55" fmla="*/ 1340587 h 4155795"/>
              <a:gd name="connsiteX56" fmla="*/ 2808351 w 7567517"/>
              <a:gd name="connsiteY56" fmla="*/ 1104367 h 4155795"/>
              <a:gd name="connsiteX57" fmla="*/ 2629281 w 7567517"/>
              <a:gd name="connsiteY57" fmla="*/ 702793 h 4155795"/>
              <a:gd name="connsiteX58" fmla="*/ 2319147 w 7567517"/>
              <a:gd name="connsiteY58" fmla="*/ 934631 h 4155795"/>
              <a:gd name="connsiteX59" fmla="*/ 2395347 w 7567517"/>
              <a:gd name="connsiteY59" fmla="*/ 1264292 h 4155795"/>
              <a:gd name="connsiteX60" fmla="*/ 2382488 w 7567517"/>
              <a:gd name="connsiteY60" fmla="*/ 1326300 h 4155795"/>
              <a:gd name="connsiteX61" fmla="*/ 2146459 w 7567517"/>
              <a:gd name="connsiteY61" fmla="*/ 1244384 h 4155795"/>
              <a:gd name="connsiteX62" fmla="*/ 2146268 w 7567517"/>
              <a:gd name="connsiteY62" fmla="*/ 1245908 h 4155795"/>
              <a:gd name="connsiteX63" fmla="*/ 2145411 w 7567517"/>
              <a:gd name="connsiteY63" fmla="*/ 1244004 h 4155795"/>
              <a:gd name="connsiteX64" fmla="*/ 1572197 w 7567517"/>
              <a:gd name="connsiteY64" fmla="*/ 1772832 h 4155795"/>
              <a:gd name="connsiteX65" fmla="*/ 1454944 w 7567517"/>
              <a:gd name="connsiteY65" fmla="*/ 877672 h 4155795"/>
              <a:gd name="connsiteX66" fmla="*/ 1454468 w 7567517"/>
              <a:gd name="connsiteY66" fmla="*/ 877862 h 4155795"/>
              <a:gd name="connsiteX67" fmla="*/ 1454658 w 7567517"/>
              <a:gd name="connsiteY67" fmla="*/ 877481 h 4155795"/>
              <a:gd name="connsiteX68" fmla="*/ 1243013 w 7567517"/>
              <a:gd name="connsiteY68" fmla="*/ 719271 h 4155795"/>
              <a:gd name="connsiteX69" fmla="*/ 1267778 w 7567517"/>
              <a:gd name="connsiteY69" fmla="*/ 663645 h 4155795"/>
              <a:gd name="connsiteX70" fmla="*/ 1501712 w 7567517"/>
              <a:gd name="connsiteY70" fmla="*/ 500291 h 4155795"/>
              <a:gd name="connsiteX71" fmla="*/ 1409033 w 7567517"/>
              <a:gd name="connsiteY71" fmla="*/ 52426 h 4155795"/>
              <a:gd name="connsiteX72" fmla="*/ 1063276 w 7567517"/>
              <a:gd name="connsiteY72" fmla="*/ 172346 h 4155795"/>
              <a:gd name="connsiteX73" fmla="*/ 1070991 w 7567517"/>
              <a:gd name="connsiteY73" fmla="*/ 516389 h 4155795"/>
              <a:gd name="connsiteX74" fmla="*/ 1046226 w 7567517"/>
              <a:gd name="connsiteY74" fmla="*/ 572015 h 4155795"/>
              <a:gd name="connsiteX75" fmla="*/ 834581 w 7567517"/>
              <a:gd name="connsiteY75" fmla="*/ 413804 h 4155795"/>
              <a:gd name="connsiteX76" fmla="*/ 834104 w 7567517"/>
              <a:gd name="connsiteY76" fmla="*/ 415233 h 4155795"/>
              <a:gd name="connsiteX77" fmla="*/ 833628 w 7567517"/>
              <a:gd name="connsiteY77" fmla="*/ 413138 h 4155795"/>
              <a:gd name="connsiteX78" fmla="*/ 0 w 7567517"/>
              <a:gd name="connsiteY78" fmla="*/ 814140 h 4155795"/>
              <a:gd name="connsiteX79" fmla="*/ 0 w 7567517"/>
              <a:gd name="connsiteY79" fmla="*/ 996734 h 4155795"/>
              <a:gd name="connsiteX80" fmla="*/ 20574 w 7567517"/>
              <a:gd name="connsiteY80" fmla="*/ 1091127 h 4155795"/>
              <a:gd name="connsiteX81" fmla="*/ 711422 w 7567517"/>
              <a:gd name="connsiteY81" fmla="*/ 758705 h 4155795"/>
              <a:gd name="connsiteX82" fmla="*/ 484918 w 7567517"/>
              <a:gd name="connsiteY82" fmla="*/ 1393451 h 4155795"/>
              <a:gd name="connsiteX83" fmla="*/ 485966 w 7567517"/>
              <a:gd name="connsiteY83" fmla="*/ 1394213 h 4155795"/>
              <a:gd name="connsiteX84" fmla="*/ 0 w 7567517"/>
              <a:gd name="connsiteY84" fmla="*/ 2251272 h 4155795"/>
              <a:gd name="connsiteX85" fmla="*/ 0 w 7567517"/>
              <a:gd name="connsiteY85" fmla="*/ 2732380 h 4155795"/>
              <a:gd name="connsiteX86" fmla="*/ 53245 w 7567517"/>
              <a:gd name="connsiteY86" fmla="*/ 2772004 h 4155795"/>
              <a:gd name="connsiteX87" fmla="*/ 708755 w 7567517"/>
              <a:gd name="connsiteY87" fmla="*/ 1624432 h 4155795"/>
              <a:gd name="connsiteX88" fmla="*/ 269081 w 7567517"/>
              <a:gd name="connsiteY88" fmla="*/ 2933262 h 4155795"/>
              <a:gd name="connsiteX89" fmla="*/ 513493 w 7567517"/>
              <a:gd name="connsiteY89" fmla="*/ 3117095 h 4155795"/>
              <a:gd name="connsiteX90" fmla="*/ 974217 w 7567517"/>
              <a:gd name="connsiteY90" fmla="*/ 1759306 h 4155795"/>
              <a:gd name="connsiteX91" fmla="*/ 974408 w 7567517"/>
              <a:gd name="connsiteY91" fmla="*/ 1759401 h 4155795"/>
              <a:gd name="connsiteX92" fmla="*/ 1289209 w 7567517"/>
              <a:gd name="connsiteY92" fmla="*/ 1181424 h 4155795"/>
              <a:gd name="connsiteX93" fmla="*/ 1439894 w 7567517"/>
              <a:gd name="connsiteY93" fmla="*/ 2172405 h 4155795"/>
              <a:gd name="connsiteX94" fmla="*/ 2098072 w 7567517"/>
              <a:gd name="connsiteY94" fmla="*/ 1607954 h 4155795"/>
              <a:gd name="connsiteX95" fmla="*/ 2004632 w 7567517"/>
              <a:gd name="connsiteY95" fmla="*/ 2307851 h 4155795"/>
              <a:gd name="connsiteX96" fmla="*/ 2005775 w 7567517"/>
              <a:gd name="connsiteY96" fmla="*/ 2308232 h 4155795"/>
              <a:gd name="connsiteX97" fmla="*/ 1590008 w 7567517"/>
              <a:gd name="connsiteY97" fmla="*/ 3690119 h 4155795"/>
              <a:gd name="connsiteX98" fmla="*/ 1863185 w 7567517"/>
              <a:gd name="connsiteY98" fmla="*/ 3783940 h 4155795"/>
              <a:gd name="connsiteX99" fmla="*/ 2267045 w 7567517"/>
              <a:gd name="connsiteY99" fmla="*/ 2455774 h 4155795"/>
              <a:gd name="connsiteX100" fmla="*/ 2103882 w 7567517"/>
              <a:gd name="connsiteY100" fmla="*/ 3867379 h 4155795"/>
              <a:gd name="connsiteX101" fmla="*/ 2376773 w 7567517"/>
              <a:gd name="connsiteY101" fmla="*/ 3963010 h 4155795"/>
              <a:gd name="connsiteX102" fmla="*/ 2550319 w 7567517"/>
              <a:gd name="connsiteY102" fmla="*/ 2497113 h 4155795"/>
              <a:gd name="connsiteX103" fmla="*/ 2550509 w 7567517"/>
              <a:gd name="connsiteY103" fmla="*/ 2497208 h 4155795"/>
              <a:gd name="connsiteX104" fmla="*/ 2739676 w 7567517"/>
              <a:gd name="connsiteY104" fmla="*/ 1831315 h 4155795"/>
              <a:gd name="connsiteX105" fmla="*/ 3087338 w 7567517"/>
              <a:gd name="connsiteY105" fmla="*/ 2733142 h 4155795"/>
              <a:gd name="connsiteX106" fmla="*/ 3605022 w 7567517"/>
              <a:gd name="connsiteY106" fmla="*/ 1974476 h 4155795"/>
              <a:gd name="connsiteX107" fmla="*/ 3654647 w 7567517"/>
              <a:gd name="connsiteY107" fmla="*/ 2681707 h 4155795"/>
              <a:gd name="connsiteX108" fmla="*/ 3655790 w 7567517"/>
              <a:gd name="connsiteY108" fmla="*/ 2681707 h 4155795"/>
              <a:gd name="connsiteX109" fmla="*/ 3530441 w 7567517"/>
              <a:gd name="connsiteY109" fmla="*/ 4155796 h 4155795"/>
              <a:gd name="connsiteX110" fmla="*/ 3813143 w 7567517"/>
              <a:gd name="connsiteY110" fmla="*/ 4154843 h 4155795"/>
              <a:gd name="connsiteX111" fmla="*/ 3937730 w 7567517"/>
              <a:gd name="connsiteY111" fmla="*/ 2736666 h 4155795"/>
              <a:gd name="connsiteX112" fmla="*/ 4062317 w 7567517"/>
              <a:gd name="connsiteY112" fmla="*/ 4154843 h 4155795"/>
              <a:gd name="connsiteX113" fmla="*/ 4345020 w 7567517"/>
              <a:gd name="connsiteY113" fmla="*/ 4155796 h 4155795"/>
              <a:gd name="connsiteX114" fmla="*/ 4219671 w 7567517"/>
              <a:gd name="connsiteY114" fmla="*/ 2681707 h 4155795"/>
              <a:gd name="connsiteX115" fmla="*/ 4219861 w 7567517"/>
              <a:gd name="connsiteY115" fmla="*/ 2681707 h 4155795"/>
              <a:gd name="connsiteX116" fmla="*/ 4269296 w 7567517"/>
              <a:gd name="connsiteY116" fmla="*/ 1977238 h 4155795"/>
              <a:gd name="connsiteX117" fmla="*/ 4784789 w 7567517"/>
              <a:gd name="connsiteY117" fmla="*/ 2740381 h 4155795"/>
              <a:gd name="connsiteX118" fmla="*/ 4873085 w 7567517"/>
              <a:gd name="connsiteY118" fmla="*/ 2511114 h 4155795"/>
              <a:gd name="connsiteX119" fmla="*/ 4872609 w 7567517"/>
              <a:gd name="connsiteY119" fmla="*/ 2510352 h 4155795"/>
              <a:gd name="connsiteX120" fmla="*/ 5133689 w 7567517"/>
              <a:gd name="connsiteY120" fmla="*/ 1826267 h 4155795"/>
              <a:gd name="connsiteX121" fmla="*/ 5322761 w 7567517"/>
              <a:gd name="connsiteY121" fmla="*/ 2491874 h 4155795"/>
              <a:gd name="connsiteX122" fmla="*/ 5323904 w 7567517"/>
              <a:gd name="connsiteY122" fmla="*/ 2491493 h 4155795"/>
              <a:gd name="connsiteX123" fmla="*/ 5497449 w 7567517"/>
              <a:gd name="connsiteY123" fmla="*/ 3957390 h 4155795"/>
              <a:gd name="connsiteX124" fmla="*/ 5770340 w 7567517"/>
              <a:gd name="connsiteY124" fmla="*/ 3861759 h 4155795"/>
              <a:gd name="connsiteX125" fmla="*/ 5607177 w 7567517"/>
              <a:gd name="connsiteY125" fmla="*/ 2450154 h 4155795"/>
              <a:gd name="connsiteX126" fmla="*/ 6011037 w 7567517"/>
              <a:gd name="connsiteY126" fmla="*/ 3778320 h 4155795"/>
              <a:gd name="connsiteX127" fmla="*/ 6284214 w 7567517"/>
              <a:gd name="connsiteY127" fmla="*/ 3684499 h 4155795"/>
              <a:gd name="connsiteX128" fmla="*/ 5868448 w 7567517"/>
              <a:gd name="connsiteY128" fmla="*/ 2302612 h 4155795"/>
              <a:gd name="connsiteX129" fmla="*/ 5868639 w 7567517"/>
              <a:gd name="connsiteY129" fmla="*/ 2302517 h 4155795"/>
              <a:gd name="connsiteX130" fmla="*/ 5775484 w 7567517"/>
              <a:gd name="connsiteY130" fmla="*/ 1604429 h 4155795"/>
              <a:gd name="connsiteX131" fmla="*/ 6262974 w 7567517"/>
              <a:gd name="connsiteY131" fmla="*/ 2024577 h 4155795"/>
              <a:gd name="connsiteX132" fmla="*/ 6262878 w 7567517"/>
              <a:gd name="connsiteY132" fmla="*/ 2024958 h 4155795"/>
              <a:gd name="connsiteX133" fmla="*/ 6421089 w 7567517"/>
              <a:gd name="connsiteY133" fmla="*/ 2160880 h 4155795"/>
              <a:gd name="connsiteX134" fmla="*/ 6580632 w 7567517"/>
              <a:gd name="connsiteY134" fmla="*/ 1169042 h 4155795"/>
              <a:gd name="connsiteX135" fmla="*/ 6897529 w 7567517"/>
              <a:gd name="connsiteY135" fmla="*/ 1750829 h 4155795"/>
              <a:gd name="connsiteX136" fmla="*/ 6898577 w 7567517"/>
              <a:gd name="connsiteY136" fmla="*/ 1750067 h 4155795"/>
              <a:gd name="connsiteX137" fmla="*/ 7359301 w 7567517"/>
              <a:gd name="connsiteY137" fmla="*/ 3107856 h 4155795"/>
              <a:gd name="connsiteX138" fmla="*/ 7567422 w 7567517"/>
              <a:gd name="connsiteY138" fmla="*/ 2951360 h 4155795"/>
              <a:gd name="connsiteX139" fmla="*/ 7567422 w 7567517"/>
              <a:gd name="connsiteY139" fmla="*/ 2815914 h 41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567517" h="4155795">
                <a:moveTo>
                  <a:pt x="7567517" y="2815914"/>
                </a:moveTo>
                <a:lnTo>
                  <a:pt x="7164134" y="1615288"/>
                </a:lnTo>
                <a:lnTo>
                  <a:pt x="7567517" y="2321472"/>
                </a:lnTo>
                <a:lnTo>
                  <a:pt x="7567517" y="1703585"/>
                </a:lnTo>
                <a:lnTo>
                  <a:pt x="7387019" y="1385259"/>
                </a:lnTo>
                <a:lnTo>
                  <a:pt x="7387209" y="1385164"/>
                </a:lnTo>
                <a:lnTo>
                  <a:pt x="7160990" y="751466"/>
                </a:lnTo>
                <a:lnTo>
                  <a:pt x="7567517" y="947109"/>
                </a:lnTo>
                <a:lnTo>
                  <a:pt x="7567517" y="660026"/>
                </a:lnTo>
                <a:lnTo>
                  <a:pt x="7037737" y="405137"/>
                </a:lnTo>
                <a:lnTo>
                  <a:pt x="7037642" y="405803"/>
                </a:lnTo>
                <a:lnTo>
                  <a:pt x="7037452" y="405422"/>
                </a:lnTo>
                <a:lnTo>
                  <a:pt x="6825806" y="563633"/>
                </a:lnTo>
                <a:lnTo>
                  <a:pt x="6801041" y="508007"/>
                </a:lnTo>
                <a:cubicBezTo>
                  <a:pt x="6851904" y="407708"/>
                  <a:pt x="6858191" y="274930"/>
                  <a:pt x="6808756" y="163964"/>
                </a:cubicBezTo>
                <a:cubicBezTo>
                  <a:pt x="6738842" y="7182"/>
                  <a:pt x="6583966" y="-46539"/>
                  <a:pt x="6462903" y="43949"/>
                </a:cubicBezTo>
                <a:cubicBezTo>
                  <a:pt x="6341840" y="134436"/>
                  <a:pt x="6300312" y="335033"/>
                  <a:pt x="6370225" y="491814"/>
                </a:cubicBezTo>
                <a:cubicBezTo>
                  <a:pt x="6419660" y="602780"/>
                  <a:pt x="6511671" y="662026"/>
                  <a:pt x="6604159" y="655168"/>
                </a:cubicBezTo>
                <a:lnTo>
                  <a:pt x="6628924" y="710794"/>
                </a:lnTo>
                <a:lnTo>
                  <a:pt x="6417278" y="869004"/>
                </a:lnTo>
                <a:lnTo>
                  <a:pt x="6417945" y="870243"/>
                </a:lnTo>
                <a:lnTo>
                  <a:pt x="6416326" y="869671"/>
                </a:lnTo>
                <a:lnTo>
                  <a:pt x="6297740" y="1763497"/>
                </a:lnTo>
                <a:lnTo>
                  <a:pt x="5727097" y="1238955"/>
                </a:lnTo>
                <a:lnTo>
                  <a:pt x="5726811" y="1239527"/>
                </a:lnTo>
                <a:lnTo>
                  <a:pt x="5726716" y="1239050"/>
                </a:lnTo>
                <a:lnTo>
                  <a:pt x="5490687" y="1320966"/>
                </a:lnTo>
                <a:lnTo>
                  <a:pt x="5477828" y="1258958"/>
                </a:lnTo>
                <a:cubicBezTo>
                  <a:pt x="5546979" y="1179138"/>
                  <a:pt x="5579650" y="1053027"/>
                  <a:pt x="5554028" y="929297"/>
                </a:cubicBezTo>
                <a:cubicBezTo>
                  <a:pt x="5517833" y="754418"/>
                  <a:pt x="5378958" y="650596"/>
                  <a:pt x="5243894" y="697459"/>
                </a:cubicBezTo>
                <a:cubicBezTo>
                  <a:pt x="5108829" y="744322"/>
                  <a:pt x="5028629" y="924059"/>
                  <a:pt x="5064824" y="1099033"/>
                </a:cubicBezTo>
                <a:cubicBezTo>
                  <a:pt x="5090446" y="1222763"/>
                  <a:pt x="5167408" y="1310869"/>
                  <a:pt x="5258181" y="1335253"/>
                </a:cubicBezTo>
                <a:lnTo>
                  <a:pt x="5271040" y="1397261"/>
                </a:lnTo>
                <a:lnTo>
                  <a:pt x="5035010" y="1479176"/>
                </a:lnTo>
                <a:lnTo>
                  <a:pt x="5035392" y="1480604"/>
                </a:lnTo>
                <a:lnTo>
                  <a:pt x="5033867" y="1479557"/>
                </a:lnTo>
                <a:lnTo>
                  <a:pt x="4742212" y="2306613"/>
                </a:lnTo>
                <a:lnTo>
                  <a:pt x="4295490" y="1607096"/>
                </a:lnTo>
                <a:lnTo>
                  <a:pt x="4295108" y="1607573"/>
                </a:lnTo>
                <a:lnTo>
                  <a:pt x="4295108" y="1607096"/>
                </a:lnTo>
                <a:lnTo>
                  <a:pt x="4050792" y="1607096"/>
                </a:lnTo>
                <a:lnTo>
                  <a:pt x="4050792" y="1542898"/>
                </a:lnTo>
                <a:cubicBezTo>
                  <a:pt x="4133564" y="1488987"/>
                  <a:pt x="4190333" y="1378116"/>
                  <a:pt x="4190333" y="1250004"/>
                </a:cubicBezTo>
                <a:cubicBezTo>
                  <a:pt x="4190333" y="1068934"/>
                  <a:pt x="4076986" y="922154"/>
                  <a:pt x="3937159" y="922154"/>
                </a:cubicBezTo>
                <a:cubicBezTo>
                  <a:pt x="3797332" y="922154"/>
                  <a:pt x="3683984" y="1068934"/>
                  <a:pt x="3683984" y="1250004"/>
                </a:cubicBezTo>
                <a:cubicBezTo>
                  <a:pt x="3683984" y="1378116"/>
                  <a:pt x="3740753" y="1488987"/>
                  <a:pt x="3823526" y="1542898"/>
                </a:cubicBezTo>
                <a:lnTo>
                  <a:pt x="3823526" y="1607096"/>
                </a:lnTo>
                <a:lnTo>
                  <a:pt x="3579209" y="1607096"/>
                </a:lnTo>
                <a:lnTo>
                  <a:pt x="3579305" y="1608621"/>
                </a:lnTo>
                <a:lnTo>
                  <a:pt x="3578066" y="1607096"/>
                </a:lnTo>
                <a:lnTo>
                  <a:pt x="3130868" y="2308899"/>
                </a:lnTo>
                <a:lnTo>
                  <a:pt x="2838545" y="1484605"/>
                </a:lnTo>
                <a:lnTo>
                  <a:pt x="2838069" y="1484891"/>
                </a:lnTo>
                <a:lnTo>
                  <a:pt x="2838164" y="1484510"/>
                </a:lnTo>
                <a:lnTo>
                  <a:pt x="2602135" y="1402595"/>
                </a:lnTo>
                <a:lnTo>
                  <a:pt x="2614994" y="1340587"/>
                </a:lnTo>
                <a:cubicBezTo>
                  <a:pt x="2705672" y="1316203"/>
                  <a:pt x="2782729" y="1228097"/>
                  <a:pt x="2808351" y="1104367"/>
                </a:cubicBezTo>
                <a:cubicBezTo>
                  <a:pt x="2844546" y="929488"/>
                  <a:pt x="2764346" y="749656"/>
                  <a:pt x="2629281" y="702793"/>
                </a:cubicBezTo>
                <a:cubicBezTo>
                  <a:pt x="2494216" y="655930"/>
                  <a:pt x="2355342" y="759752"/>
                  <a:pt x="2319147" y="934631"/>
                </a:cubicBezTo>
                <a:cubicBezTo>
                  <a:pt x="2293525" y="1058361"/>
                  <a:pt x="2326196" y="1184472"/>
                  <a:pt x="2395347" y="1264292"/>
                </a:cubicBezTo>
                <a:lnTo>
                  <a:pt x="2382488" y="1326300"/>
                </a:lnTo>
                <a:lnTo>
                  <a:pt x="2146459" y="1244384"/>
                </a:lnTo>
                <a:lnTo>
                  <a:pt x="2146268" y="1245908"/>
                </a:lnTo>
                <a:lnTo>
                  <a:pt x="2145411" y="1244004"/>
                </a:lnTo>
                <a:lnTo>
                  <a:pt x="1572197" y="1772832"/>
                </a:lnTo>
                <a:lnTo>
                  <a:pt x="1454944" y="877672"/>
                </a:lnTo>
                <a:lnTo>
                  <a:pt x="1454468" y="877862"/>
                </a:lnTo>
                <a:lnTo>
                  <a:pt x="1454658" y="877481"/>
                </a:lnTo>
                <a:lnTo>
                  <a:pt x="1243013" y="719271"/>
                </a:lnTo>
                <a:lnTo>
                  <a:pt x="1267778" y="663645"/>
                </a:lnTo>
                <a:cubicBezTo>
                  <a:pt x="1360265" y="670503"/>
                  <a:pt x="1452277" y="611258"/>
                  <a:pt x="1501712" y="500291"/>
                </a:cubicBezTo>
                <a:cubicBezTo>
                  <a:pt x="1571625" y="343510"/>
                  <a:pt x="1530096" y="143009"/>
                  <a:pt x="1409033" y="52426"/>
                </a:cubicBezTo>
                <a:cubicBezTo>
                  <a:pt x="1288066" y="-38157"/>
                  <a:pt x="1133189" y="15564"/>
                  <a:pt x="1063276" y="172346"/>
                </a:cubicBezTo>
                <a:cubicBezTo>
                  <a:pt x="1013841" y="283312"/>
                  <a:pt x="1020128" y="416090"/>
                  <a:pt x="1070991" y="516389"/>
                </a:cubicBezTo>
                <a:lnTo>
                  <a:pt x="1046226" y="572015"/>
                </a:lnTo>
                <a:lnTo>
                  <a:pt x="834581" y="413804"/>
                </a:lnTo>
                <a:lnTo>
                  <a:pt x="834104" y="415233"/>
                </a:lnTo>
                <a:lnTo>
                  <a:pt x="833628" y="413138"/>
                </a:lnTo>
                <a:lnTo>
                  <a:pt x="0" y="814140"/>
                </a:lnTo>
                <a:lnTo>
                  <a:pt x="0" y="996734"/>
                </a:lnTo>
                <a:lnTo>
                  <a:pt x="20574" y="1091127"/>
                </a:lnTo>
                <a:lnTo>
                  <a:pt x="711422" y="758705"/>
                </a:lnTo>
                <a:lnTo>
                  <a:pt x="484918" y="1393451"/>
                </a:lnTo>
                <a:lnTo>
                  <a:pt x="485966" y="1394213"/>
                </a:lnTo>
                <a:lnTo>
                  <a:pt x="0" y="2251272"/>
                </a:lnTo>
                <a:lnTo>
                  <a:pt x="0" y="2732380"/>
                </a:lnTo>
                <a:lnTo>
                  <a:pt x="53245" y="2772004"/>
                </a:lnTo>
                <a:lnTo>
                  <a:pt x="708755" y="1624432"/>
                </a:lnTo>
                <a:lnTo>
                  <a:pt x="269081" y="2933262"/>
                </a:lnTo>
                <a:lnTo>
                  <a:pt x="513493" y="3117095"/>
                </a:lnTo>
                <a:lnTo>
                  <a:pt x="974217" y="1759306"/>
                </a:lnTo>
                <a:lnTo>
                  <a:pt x="974408" y="1759401"/>
                </a:lnTo>
                <a:lnTo>
                  <a:pt x="1289209" y="1181424"/>
                </a:lnTo>
                <a:lnTo>
                  <a:pt x="1439894" y="2172405"/>
                </a:lnTo>
                <a:lnTo>
                  <a:pt x="2098072" y="1607954"/>
                </a:lnTo>
                <a:lnTo>
                  <a:pt x="2004632" y="2307851"/>
                </a:lnTo>
                <a:lnTo>
                  <a:pt x="2005775" y="2308232"/>
                </a:lnTo>
                <a:lnTo>
                  <a:pt x="1590008" y="3690119"/>
                </a:lnTo>
                <a:lnTo>
                  <a:pt x="1863185" y="3783940"/>
                </a:lnTo>
                <a:lnTo>
                  <a:pt x="2267045" y="2455774"/>
                </a:lnTo>
                <a:lnTo>
                  <a:pt x="2103882" y="3867379"/>
                </a:lnTo>
                <a:lnTo>
                  <a:pt x="2376773" y="3963010"/>
                </a:lnTo>
                <a:lnTo>
                  <a:pt x="2550319" y="2497113"/>
                </a:lnTo>
                <a:lnTo>
                  <a:pt x="2550509" y="2497208"/>
                </a:lnTo>
                <a:lnTo>
                  <a:pt x="2739676" y="1831315"/>
                </a:lnTo>
                <a:lnTo>
                  <a:pt x="3087338" y="2733142"/>
                </a:lnTo>
                <a:lnTo>
                  <a:pt x="3605022" y="1974476"/>
                </a:lnTo>
                <a:lnTo>
                  <a:pt x="3654647" y="2681707"/>
                </a:lnTo>
                <a:lnTo>
                  <a:pt x="3655790" y="2681707"/>
                </a:lnTo>
                <a:lnTo>
                  <a:pt x="3530441" y="4155796"/>
                </a:lnTo>
                <a:lnTo>
                  <a:pt x="3813143" y="4154843"/>
                </a:lnTo>
                <a:lnTo>
                  <a:pt x="3937730" y="2736666"/>
                </a:lnTo>
                <a:lnTo>
                  <a:pt x="4062317" y="4154843"/>
                </a:lnTo>
                <a:lnTo>
                  <a:pt x="4345020" y="4155796"/>
                </a:lnTo>
                <a:lnTo>
                  <a:pt x="4219671" y="2681707"/>
                </a:lnTo>
                <a:lnTo>
                  <a:pt x="4219861" y="2681707"/>
                </a:lnTo>
                <a:lnTo>
                  <a:pt x="4269296" y="1977238"/>
                </a:lnTo>
                <a:lnTo>
                  <a:pt x="4784789" y="2740381"/>
                </a:lnTo>
                <a:lnTo>
                  <a:pt x="4873085" y="2511114"/>
                </a:lnTo>
                <a:lnTo>
                  <a:pt x="4872609" y="2510352"/>
                </a:lnTo>
                <a:lnTo>
                  <a:pt x="5133689" y="1826267"/>
                </a:lnTo>
                <a:lnTo>
                  <a:pt x="5322761" y="2491874"/>
                </a:lnTo>
                <a:lnTo>
                  <a:pt x="5323904" y="2491493"/>
                </a:lnTo>
                <a:lnTo>
                  <a:pt x="5497449" y="3957390"/>
                </a:lnTo>
                <a:lnTo>
                  <a:pt x="5770340" y="3861759"/>
                </a:lnTo>
                <a:lnTo>
                  <a:pt x="5607177" y="2450154"/>
                </a:lnTo>
                <a:lnTo>
                  <a:pt x="6011037" y="3778320"/>
                </a:lnTo>
                <a:lnTo>
                  <a:pt x="6284214" y="3684499"/>
                </a:lnTo>
                <a:lnTo>
                  <a:pt x="5868448" y="2302612"/>
                </a:lnTo>
                <a:lnTo>
                  <a:pt x="5868639" y="2302517"/>
                </a:lnTo>
                <a:lnTo>
                  <a:pt x="5775484" y="1604429"/>
                </a:lnTo>
                <a:lnTo>
                  <a:pt x="6262974" y="2024577"/>
                </a:lnTo>
                <a:lnTo>
                  <a:pt x="6262878" y="2024958"/>
                </a:lnTo>
                <a:lnTo>
                  <a:pt x="6421089" y="2160880"/>
                </a:lnTo>
                <a:lnTo>
                  <a:pt x="6580632" y="1169042"/>
                </a:lnTo>
                <a:lnTo>
                  <a:pt x="6897529" y="1750829"/>
                </a:lnTo>
                <a:lnTo>
                  <a:pt x="6898577" y="1750067"/>
                </a:lnTo>
                <a:lnTo>
                  <a:pt x="7359301" y="3107856"/>
                </a:lnTo>
                <a:lnTo>
                  <a:pt x="7567422" y="2951360"/>
                </a:lnTo>
                <a:lnTo>
                  <a:pt x="7567422" y="2815914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b="1" noProof="0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72B1477F-67AA-4C0E-90E7-B55870ECCA58}"/>
              </a:ext>
            </a:extLst>
          </p:cNvPr>
          <p:cNvGrpSpPr/>
          <p:nvPr userDrawn="1"/>
        </p:nvGrpSpPr>
        <p:grpSpPr>
          <a:xfrm>
            <a:off x="8067600" y="4778836"/>
            <a:ext cx="1990800" cy="3144703"/>
            <a:chOff x="8067600" y="4778836"/>
            <a:chExt cx="1990800" cy="3144703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:a16="http://schemas.microsoft.com/office/drawing/2014/main" xmlns="" id="{37066884-D423-4D3A-89FA-8F790F6AF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67600" y="4778836"/>
              <a:ext cx="1990800" cy="3144703"/>
            </a:xfrm>
            <a:prstGeom prst="rect">
              <a:avLst/>
            </a:prstGeom>
          </p:spPr>
        </p:pic>
        <p:sp>
          <p:nvSpPr>
            <p:cNvPr id="13" name="Графический объект 11">
              <a:extLst>
                <a:ext uri="{FF2B5EF4-FFF2-40B4-BE49-F238E27FC236}">
                  <a16:creationId xmlns:a16="http://schemas.microsoft.com/office/drawing/2014/main" xmlns="" id="{2805E611-17CA-4C0A-8645-2F9904272A50}"/>
                </a:ext>
              </a:extLst>
            </p:cNvPr>
            <p:cNvSpPr/>
            <p:nvPr/>
          </p:nvSpPr>
          <p:spPr>
            <a:xfrm>
              <a:off x="8328876" y="4787254"/>
              <a:ext cx="1729524" cy="2731540"/>
            </a:xfrm>
            <a:custGeom>
              <a:avLst/>
              <a:gdLst>
                <a:gd name="connsiteX0" fmla="*/ 1729525 w 1729524"/>
                <a:gd name="connsiteY0" fmla="*/ 2731541 h 2731540"/>
                <a:gd name="connsiteX1" fmla="*/ 1729525 w 1729524"/>
                <a:gd name="connsiteY1" fmla="*/ 2107682 h 2731540"/>
                <a:gd name="connsiteX2" fmla="*/ 1213539 w 1729524"/>
                <a:gd name="connsiteY2" fmla="*/ 1404920 h 2731540"/>
                <a:gd name="connsiteX3" fmla="*/ 1213793 w 1729524"/>
                <a:gd name="connsiteY3" fmla="*/ 1404793 h 2731540"/>
                <a:gd name="connsiteX4" fmla="*/ 916729 w 1729524"/>
                <a:gd name="connsiteY4" fmla="*/ 762129 h 2731540"/>
                <a:gd name="connsiteX5" fmla="*/ 1729525 w 1729524"/>
                <a:gd name="connsiteY5" fmla="*/ 1064148 h 2731540"/>
                <a:gd name="connsiteX6" fmla="*/ 1729525 w 1729524"/>
                <a:gd name="connsiteY6" fmla="*/ 773183 h 2731540"/>
                <a:gd name="connsiteX7" fmla="*/ 754984 w 1729524"/>
                <a:gd name="connsiteY7" fmla="*/ 411065 h 2731540"/>
                <a:gd name="connsiteX8" fmla="*/ 754856 w 1729524"/>
                <a:gd name="connsiteY8" fmla="*/ 411701 h 2731540"/>
                <a:gd name="connsiteX9" fmla="*/ 754602 w 1729524"/>
                <a:gd name="connsiteY9" fmla="*/ 411320 h 2731540"/>
                <a:gd name="connsiteX10" fmla="*/ 476725 w 1729524"/>
                <a:gd name="connsiteY10" fmla="*/ 571668 h 2731540"/>
                <a:gd name="connsiteX11" fmla="*/ 444198 w 1729524"/>
                <a:gd name="connsiteY11" fmla="*/ 515254 h 2731540"/>
                <a:gd name="connsiteX12" fmla="*/ 454362 w 1729524"/>
                <a:gd name="connsiteY12" fmla="*/ 166350 h 2731540"/>
                <a:gd name="connsiteX13" fmla="*/ 0 w 1729524"/>
                <a:gd name="connsiteY13" fmla="*/ 44628 h 2731540"/>
                <a:gd name="connsiteX14" fmla="*/ 923082 w 1729524"/>
                <a:gd name="connsiteY14" fmla="*/ 1643536 h 2731540"/>
                <a:gd name="connsiteX15" fmla="*/ 920795 w 1729524"/>
                <a:gd name="connsiteY15" fmla="*/ 1638200 h 2731540"/>
                <a:gd name="connsiteX16" fmla="*/ 1729525 w 1729524"/>
                <a:gd name="connsiteY16" fmla="*/ 2731541 h 273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9524" h="2731540">
                  <a:moveTo>
                    <a:pt x="1729525" y="2731541"/>
                  </a:moveTo>
                  <a:lnTo>
                    <a:pt x="1729525" y="2107682"/>
                  </a:lnTo>
                  <a:lnTo>
                    <a:pt x="1213539" y="1404920"/>
                  </a:lnTo>
                  <a:lnTo>
                    <a:pt x="1213793" y="1404793"/>
                  </a:lnTo>
                  <a:lnTo>
                    <a:pt x="916729" y="762129"/>
                  </a:lnTo>
                  <a:lnTo>
                    <a:pt x="1729525" y="1064148"/>
                  </a:lnTo>
                  <a:lnTo>
                    <a:pt x="1729525" y="773183"/>
                  </a:lnTo>
                  <a:lnTo>
                    <a:pt x="754984" y="411065"/>
                  </a:lnTo>
                  <a:lnTo>
                    <a:pt x="754856" y="411701"/>
                  </a:lnTo>
                  <a:lnTo>
                    <a:pt x="754602" y="411320"/>
                  </a:lnTo>
                  <a:lnTo>
                    <a:pt x="476725" y="571668"/>
                  </a:lnTo>
                  <a:lnTo>
                    <a:pt x="444198" y="515254"/>
                  </a:lnTo>
                  <a:cubicBezTo>
                    <a:pt x="510904" y="413607"/>
                    <a:pt x="519289" y="278924"/>
                    <a:pt x="454362" y="166350"/>
                  </a:cubicBezTo>
                  <a:cubicBezTo>
                    <a:pt x="362372" y="7272"/>
                    <a:pt x="159078" y="-47236"/>
                    <a:pt x="0" y="44628"/>
                  </a:cubicBezTo>
                  <a:lnTo>
                    <a:pt x="923082" y="1643536"/>
                  </a:lnTo>
                  <a:lnTo>
                    <a:pt x="920795" y="1638200"/>
                  </a:lnTo>
                  <a:lnTo>
                    <a:pt x="1729525" y="273154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5">
                    <a:lumMod val="50000"/>
                    <a:alpha val="20000"/>
                  </a:schemeClr>
                </a:gs>
              </a:gsLst>
              <a:lin ang="0" scaled="1"/>
            </a:gradFill>
            <a:ln w="12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36ED5E47-6297-4E09-AEBF-AA6E39ADF0AD}"/>
              </a:ext>
            </a:extLst>
          </p:cNvPr>
          <p:cNvGrpSpPr/>
          <p:nvPr userDrawn="1"/>
        </p:nvGrpSpPr>
        <p:grpSpPr>
          <a:xfrm>
            <a:off x="5964077" y="5463003"/>
            <a:ext cx="2362841" cy="3317340"/>
            <a:chOff x="5964077" y="5463003"/>
            <a:chExt cx="2362841" cy="3317340"/>
          </a:xfrm>
        </p:grpSpPr>
        <p:pic>
          <p:nvPicPr>
            <p:cNvPr id="15" name="Графический объект 14">
              <a:extLst>
                <a:ext uri="{FF2B5EF4-FFF2-40B4-BE49-F238E27FC236}">
                  <a16:creationId xmlns:a16="http://schemas.microsoft.com/office/drawing/2014/main" xmlns="" id="{A8D56A47-AE9F-42E3-B1F5-A82339C57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29" name="Графический объект 15">
              <a:extLst>
                <a:ext uri="{FF2B5EF4-FFF2-40B4-BE49-F238E27FC236}">
                  <a16:creationId xmlns:a16="http://schemas.microsoft.com/office/drawing/2014/main" xmlns="" id="{65DD729F-DF16-4101-A8BC-0C771F3F42DA}"/>
                </a:ext>
              </a:extLst>
            </p:cNvPr>
            <p:cNvSpPr/>
            <p:nvPr/>
          </p:nvSpPr>
          <p:spPr>
            <a:xfrm>
              <a:off x="6723961" y="5463003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6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547A7A3D-C80D-4F21-8B5C-D3B88229E0A8}"/>
              </a:ext>
            </a:extLst>
          </p:cNvPr>
          <p:cNvGrpSpPr/>
          <p:nvPr userDrawn="1"/>
        </p:nvGrpSpPr>
        <p:grpSpPr>
          <a:xfrm>
            <a:off x="3786199" y="5708407"/>
            <a:ext cx="2455265" cy="3282110"/>
            <a:chOff x="3786199" y="5708407"/>
            <a:chExt cx="2455265" cy="3282110"/>
          </a:xfrm>
        </p:grpSpPr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xmlns="" id="{0B11A9D3-9AF8-4E5D-997B-EB1E1693E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786199" y="5710917"/>
              <a:ext cx="2453344" cy="3279600"/>
            </a:xfrm>
            <a:prstGeom prst="rect">
              <a:avLst/>
            </a:prstGeom>
          </p:spPr>
        </p:pic>
        <p:sp>
          <p:nvSpPr>
            <p:cNvPr id="33" name="Графический объект 31">
              <a:extLst>
                <a:ext uri="{FF2B5EF4-FFF2-40B4-BE49-F238E27FC236}">
                  <a16:creationId xmlns:a16="http://schemas.microsoft.com/office/drawing/2014/main" xmlns="" id="{209CB59F-0A15-4213-A37E-77BDF5841C38}"/>
                </a:ext>
              </a:extLst>
            </p:cNvPr>
            <p:cNvSpPr/>
            <p:nvPr/>
          </p:nvSpPr>
          <p:spPr>
            <a:xfrm>
              <a:off x="5013864" y="5708407"/>
              <a:ext cx="1227600" cy="3279600"/>
            </a:xfrm>
            <a:custGeom>
              <a:avLst/>
              <a:gdLst>
                <a:gd name="connsiteX0" fmla="*/ 326898 w 921258"/>
                <a:gd name="connsiteY0" fmla="*/ 802291 h 2458688"/>
                <a:gd name="connsiteX1" fmla="*/ 834390 w 921258"/>
                <a:gd name="connsiteY1" fmla="*/ 1382459 h 2458688"/>
                <a:gd name="connsiteX2" fmla="*/ 921258 w 921258"/>
                <a:gd name="connsiteY2" fmla="*/ 1208151 h 2458688"/>
                <a:gd name="connsiteX3" fmla="*/ 352806 w 921258"/>
                <a:gd name="connsiteY3" fmla="*/ 520827 h 2458688"/>
                <a:gd name="connsiteX4" fmla="*/ 352425 w 921258"/>
                <a:gd name="connsiteY4" fmla="*/ 521113 h 2458688"/>
                <a:gd name="connsiteX5" fmla="*/ 352425 w 921258"/>
                <a:gd name="connsiteY5" fmla="*/ 520732 h 2458688"/>
                <a:gd name="connsiteX6" fmla="*/ 111919 w 921258"/>
                <a:gd name="connsiteY6" fmla="*/ 520732 h 2458688"/>
                <a:gd name="connsiteX7" fmla="*/ 111919 w 921258"/>
                <a:gd name="connsiteY7" fmla="*/ 471869 h 2458688"/>
                <a:gd name="connsiteX8" fmla="*/ 249269 w 921258"/>
                <a:gd name="connsiteY8" fmla="*/ 249174 h 2458688"/>
                <a:gd name="connsiteX9" fmla="*/ 0 w 921258"/>
                <a:gd name="connsiteY9" fmla="*/ 0 h 2458688"/>
                <a:gd name="connsiteX10" fmla="*/ 0 w 921258"/>
                <a:gd name="connsiteY10" fmla="*/ 1384078 h 2458688"/>
                <a:gd name="connsiteX11" fmla="*/ 476 w 921258"/>
                <a:gd name="connsiteY11" fmla="*/ 1379792 h 2458688"/>
                <a:gd name="connsiteX12" fmla="*/ 123158 w 921258"/>
                <a:gd name="connsiteY12" fmla="*/ 2458022 h 2458688"/>
                <a:gd name="connsiteX13" fmla="*/ 401384 w 921258"/>
                <a:gd name="connsiteY13" fmla="*/ 2458688 h 2458688"/>
                <a:gd name="connsiteX14" fmla="*/ 278035 w 921258"/>
                <a:gd name="connsiteY14" fmla="*/ 1337977 h 2458688"/>
                <a:gd name="connsiteX15" fmla="*/ 278225 w 921258"/>
                <a:gd name="connsiteY15" fmla="*/ 1337977 h 2458688"/>
                <a:gd name="connsiteX16" fmla="*/ 326898 w 921258"/>
                <a:gd name="connsiteY16" fmla="*/ 802291 h 245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1258" h="2458688">
                  <a:moveTo>
                    <a:pt x="326898" y="802291"/>
                  </a:moveTo>
                  <a:lnTo>
                    <a:pt x="834390" y="1382459"/>
                  </a:lnTo>
                  <a:lnTo>
                    <a:pt x="921258" y="1208151"/>
                  </a:lnTo>
                  <a:lnTo>
                    <a:pt x="352806" y="520827"/>
                  </a:lnTo>
                  <a:lnTo>
                    <a:pt x="352425" y="521113"/>
                  </a:lnTo>
                  <a:lnTo>
                    <a:pt x="352425" y="520732"/>
                  </a:lnTo>
                  <a:lnTo>
                    <a:pt x="111919" y="520732"/>
                  </a:lnTo>
                  <a:lnTo>
                    <a:pt x="111919" y="471869"/>
                  </a:lnTo>
                  <a:cubicBezTo>
                    <a:pt x="193358" y="430816"/>
                    <a:pt x="249269" y="346520"/>
                    <a:pt x="249269" y="249174"/>
                  </a:cubicBezTo>
                  <a:cubicBezTo>
                    <a:pt x="249269" y="111633"/>
                    <a:pt x="137636" y="0"/>
                    <a:pt x="0" y="0"/>
                  </a:cubicBezTo>
                  <a:lnTo>
                    <a:pt x="0" y="1384078"/>
                  </a:lnTo>
                  <a:lnTo>
                    <a:pt x="476" y="1379792"/>
                  </a:lnTo>
                  <a:lnTo>
                    <a:pt x="123158" y="2458022"/>
                  </a:lnTo>
                  <a:lnTo>
                    <a:pt x="401384" y="2458688"/>
                  </a:lnTo>
                  <a:lnTo>
                    <a:pt x="278035" y="1337977"/>
                  </a:lnTo>
                  <a:lnTo>
                    <a:pt x="278225" y="1337977"/>
                  </a:lnTo>
                  <a:lnTo>
                    <a:pt x="326898" y="80229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4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52A0DB9A-8F88-4C77-96AF-AD4520CEBB70}"/>
              </a:ext>
            </a:extLst>
          </p:cNvPr>
          <p:cNvGrpSpPr/>
          <p:nvPr userDrawn="1"/>
        </p:nvGrpSpPr>
        <p:grpSpPr>
          <a:xfrm flipH="1">
            <a:off x="1698395" y="5473933"/>
            <a:ext cx="2362841" cy="3323055"/>
            <a:chOff x="5964077" y="5464743"/>
            <a:chExt cx="2362841" cy="3323055"/>
          </a:xfrm>
        </p:grpSpPr>
        <p:pic>
          <p:nvPicPr>
            <p:cNvPr id="41" name="Графический объект 40">
              <a:extLst>
                <a:ext uri="{FF2B5EF4-FFF2-40B4-BE49-F238E27FC236}">
                  <a16:creationId xmlns:a16="http://schemas.microsoft.com/office/drawing/2014/main" xmlns="" id="{7AE235FD-6468-423B-9D42-48296CAF1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42" name="Графический объект 15">
              <a:extLst>
                <a:ext uri="{FF2B5EF4-FFF2-40B4-BE49-F238E27FC236}">
                  <a16:creationId xmlns:a16="http://schemas.microsoft.com/office/drawing/2014/main" xmlns="" id="{1694C8ED-6920-4BAA-8E4D-8EF5759C81E9}"/>
                </a:ext>
              </a:extLst>
            </p:cNvPr>
            <p:cNvSpPr/>
            <p:nvPr/>
          </p:nvSpPr>
          <p:spPr>
            <a:xfrm rot="19800000" flipH="1">
              <a:off x="6022715" y="5654506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3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2383FBB1-05E1-4040-9F46-F6ADC46FA3AF}"/>
              </a:ext>
            </a:extLst>
          </p:cNvPr>
          <p:cNvGrpSpPr/>
          <p:nvPr userDrawn="1"/>
        </p:nvGrpSpPr>
        <p:grpSpPr>
          <a:xfrm>
            <a:off x="0" y="4790210"/>
            <a:ext cx="1971640" cy="3155143"/>
            <a:chOff x="0" y="4790210"/>
            <a:chExt cx="1971640" cy="3155143"/>
          </a:xfrm>
        </p:grpSpPr>
        <p:pic>
          <p:nvPicPr>
            <p:cNvPr id="46" name="Графический объект 45">
              <a:extLst>
                <a:ext uri="{FF2B5EF4-FFF2-40B4-BE49-F238E27FC236}">
                  <a16:creationId xmlns:a16="http://schemas.microsoft.com/office/drawing/2014/main" xmlns="" id="{7DFCC6ED-F6F7-4251-B688-9DE98B8E16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0" y="4790210"/>
              <a:ext cx="1965600" cy="3144960"/>
            </a:xfrm>
            <a:prstGeom prst="rect">
              <a:avLst/>
            </a:prstGeom>
          </p:spPr>
        </p:pic>
        <p:sp>
          <p:nvSpPr>
            <p:cNvPr id="48" name="Графический объект 46">
              <a:extLst>
                <a:ext uri="{FF2B5EF4-FFF2-40B4-BE49-F238E27FC236}">
                  <a16:creationId xmlns:a16="http://schemas.microsoft.com/office/drawing/2014/main" xmlns="" id="{64BB9E0B-C6E7-4D78-B761-9EA5B57DB7CD}"/>
                </a:ext>
              </a:extLst>
            </p:cNvPr>
            <p:cNvSpPr/>
            <p:nvPr/>
          </p:nvSpPr>
          <p:spPr>
            <a:xfrm>
              <a:off x="218440" y="4838553"/>
              <a:ext cx="1753200" cy="3106800"/>
            </a:xfrm>
            <a:custGeom>
              <a:avLst/>
              <a:gdLst>
                <a:gd name="connsiteX0" fmla="*/ 1004221 w 1316069"/>
                <a:gd name="connsiteY0" fmla="*/ 858488 h 2330195"/>
                <a:gd name="connsiteX1" fmla="*/ 1152525 w 1316069"/>
                <a:gd name="connsiteY1" fmla="*/ 1611916 h 2330195"/>
                <a:gd name="connsiteX2" fmla="*/ 1316069 w 1316069"/>
                <a:gd name="connsiteY2" fmla="*/ 1503521 h 2330195"/>
                <a:gd name="connsiteX3" fmla="*/ 1167479 w 1316069"/>
                <a:gd name="connsiteY3" fmla="*/ 627507 h 2330195"/>
                <a:gd name="connsiteX4" fmla="*/ 1167003 w 1316069"/>
                <a:gd name="connsiteY4" fmla="*/ 627602 h 2330195"/>
                <a:gd name="connsiteX5" fmla="*/ 1167194 w 1316069"/>
                <a:gd name="connsiteY5" fmla="*/ 627316 h 2330195"/>
                <a:gd name="connsiteX6" fmla="*/ 958882 w 1316069"/>
                <a:gd name="connsiteY6" fmla="*/ 507016 h 2330195"/>
                <a:gd name="connsiteX7" fmla="*/ 983266 w 1316069"/>
                <a:gd name="connsiteY7" fmla="*/ 464725 h 2330195"/>
                <a:gd name="connsiteX8" fmla="*/ 1213580 w 1316069"/>
                <a:gd name="connsiteY8" fmla="*/ 340519 h 2330195"/>
                <a:gd name="connsiteX9" fmla="*/ 1122331 w 1316069"/>
                <a:gd name="connsiteY9" fmla="*/ 0 h 2330195"/>
                <a:gd name="connsiteX10" fmla="*/ 430340 w 1316069"/>
                <a:gd name="connsiteY10" fmla="*/ 1198817 h 2330195"/>
                <a:gd name="connsiteX11" fmla="*/ 432911 w 1316069"/>
                <a:gd name="connsiteY11" fmla="*/ 1195292 h 2330195"/>
                <a:gd name="connsiteX12" fmla="*/ 0 w 1316069"/>
                <a:gd name="connsiteY12" fmla="*/ 2190464 h 2330195"/>
                <a:gd name="connsiteX13" fmla="*/ 240602 w 1316069"/>
                <a:gd name="connsiteY13" fmla="*/ 2330196 h 2330195"/>
                <a:gd name="connsiteX14" fmla="*/ 694087 w 1316069"/>
                <a:gd name="connsiteY14" fmla="*/ 1297877 h 2330195"/>
                <a:gd name="connsiteX15" fmla="*/ 694277 w 1316069"/>
                <a:gd name="connsiteY15" fmla="*/ 1297972 h 2330195"/>
                <a:gd name="connsiteX16" fmla="*/ 1004221 w 1316069"/>
                <a:gd name="connsiteY16" fmla="*/ 858488 h 233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6069" h="2330195">
                  <a:moveTo>
                    <a:pt x="1004221" y="858488"/>
                  </a:moveTo>
                  <a:lnTo>
                    <a:pt x="1152525" y="1611916"/>
                  </a:lnTo>
                  <a:lnTo>
                    <a:pt x="1316069" y="1503521"/>
                  </a:lnTo>
                  <a:lnTo>
                    <a:pt x="1167479" y="627507"/>
                  </a:lnTo>
                  <a:lnTo>
                    <a:pt x="1167003" y="627602"/>
                  </a:lnTo>
                  <a:lnTo>
                    <a:pt x="1167194" y="627316"/>
                  </a:lnTo>
                  <a:lnTo>
                    <a:pt x="958882" y="507016"/>
                  </a:lnTo>
                  <a:lnTo>
                    <a:pt x="983266" y="464725"/>
                  </a:lnTo>
                  <a:cubicBezTo>
                    <a:pt x="1074325" y="469964"/>
                    <a:pt x="1164812" y="424910"/>
                    <a:pt x="1213580" y="340519"/>
                  </a:cubicBezTo>
                  <a:cubicBezTo>
                    <a:pt x="1282446" y="221266"/>
                    <a:pt x="1241584" y="68866"/>
                    <a:pt x="1122331" y="0"/>
                  </a:cubicBezTo>
                  <a:lnTo>
                    <a:pt x="430340" y="1198817"/>
                  </a:lnTo>
                  <a:lnTo>
                    <a:pt x="432911" y="1195292"/>
                  </a:lnTo>
                  <a:lnTo>
                    <a:pt x="0" y="2190464"/>
                  </a:lnTo>
                  <a:lnTo>
                    <a:pt x="240602" y="2330196"/>
                  </a:lnTo>
                  <a:lnTo>
                    <a:pt x="694087" y="1297877"/>
                  </a:lnTo>
                  <a:lnTo>
                    <a:pt x="694277" y="1297972"/>
                  </a:lnTo>
                  <a:lnTo>
                    <a:pt x="1004221" y="858488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2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sp>
        <p:nvSpPr>
          <p:cNvPr id="51" name="Текст 20">
            <a:extLst>
              <a:ext uri="{FF2B5EF4-FFF2-40B4-BE49-F238E27FC236}">
                <a16:creationId xmlns:a16="http://schemas.microsoft.com/office/drawing/2014/main" xmlns="" id="{F1A1D0EF-6E5F-45BB-8DBC-176A2C3CB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2870" y="13056641"/>
            <a:ext cx="2596244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08:00</a:t>
            </a:r>
          </a:p>
        </p:txBody>
      </p:sp>
      <p:sp>
        <p:nvSpPr>
          <p:cNvPr id="53" name="Текст 20">
            <a:extLst>
              <a:ext uri="{FF2B5EF4-FFF2-40B4-BE49-F238E27FC236}">
                <a16:creationId xmlns:a16="http://schemas.microsoft.com/office/drawing/2014/main" xmlns="" id="{2D92AD0C-A103-44CE-A535-1202F61BAA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8647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xmlns="" val="27802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6721" y="738912"/>
            <a:ext cx="5191035" cy="2477120"/>
          </a:xfrm>
        </p:spPr>
        <p:txBody>
          <a:bodyPr rtlCol="0" anchor="ctr" anchorCtr="0">
            <a:noAutofit/>
          </a:bodyPr>
          <a:lstStyle>
            <a:lvl1pPr algn="r">
              <a:defRPr lang="ru-RU" sz="16800" b="1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6721" y="2561686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6800" b="1">
                <a:solidFill>
                  <a:schemeClr val="accent4"/>
                </a:solidFill>
                <a:effectLst/>
                <a:latin typeface="+mj-cs"/>
                <a:cs typeface="+mj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НООБ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659" y="9050527"/>
            <a:ext cx="1168822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969" y="5522217"/>
            <a:ext cx="1709587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08:00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6722" y="4382670"/>
            <a:ext cx="5191035" cy="2476800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6800" b="1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РАЗИЕ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702" y="12983460"/>
            <a:ext cx="2673600" cy="1711937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</a:t>
            </a:r>
          </a:p>
          <a:p>
            <a:pPr lvl="0" rtl="0"/>
            <a:r>
              <a:rPr lang="ru-RU" noProof="0" dirty="0"/>
              <a:t>123456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xmlns="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10720193"/>
            <a:ext cx="3391302" cy="2373758"/>
          </a:xfrm>
        </p:spPr>
        <p:txBody>
          <a:bodyPr rtlCol="0" anchor="ctr" anchorCtr="0">
            <a:norm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/>
            </a:r>
            <a:br>
              <a:rPr lang="ru-RU" noProof="0" dirty="0"/>
            </a:b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.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xmlns="" id="{2BC08835-1526-43F8-9AC0-716AE467C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0397" y="563044"/>
            <a:ext cx="3080104" cy="3485793"/>
          </a:xfrm>
        </p:spPr>
        <p:txBody>
          <a:bodyPr rtlCol="0" anchor="ctr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.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xmlns="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2261" y="9050527"/>
            <a:ext cx="2027360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xmlns="" id="{8DE8DD12-EB63-4413-B64E-A1E5BB8361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7136" y="5522217"/>
            <a:ext cx="1623366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xmlns="" id="{7800CA70-BEA0-48CA-8AFF-9EB0769377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736680"/>
            <a:ext cx="10058401" cy="1944000"/>
          </a:xfrm>
          <a:solidFill>
            <a:schemeClr val="bg1"/>
          </a:solidFill>
        </p:spPr>
        <p:txBody>
          <a:bodyPr tIns="324000" rtlCol="0" anchor="ctr" anchorCtr="0">
            <a:noAutofit/>
          </a:bodyPr>
          <a:lstStyle>
            <a:lvl1pPr marL="0" indent="0" algn="ctr">
              <a:buNone/>
              <a:defRPr lang="ru-RU" sz="10300" b="1">
                <a:solidFill>
                  <a:schemeClr val="tx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НАЗВАНИЕ МЕРОПРИЯТИЯ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xmlns="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906" y="12820456"/>
            <a:ext cx="5624796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НИЕ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xmlns="" id="{138FC8F0-A7F1-4B6E-A886-CBFBFF0C31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906" y="10987465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4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ЛЕЧЕ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xmlns="" id="{7034503C-5804-4712-8C08-6CC68DBC6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906" y="9090361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ВОВ</a:t>
            </a:r>
          </a:p>
        </p:txBody>
      </p:sp>
    </p:spTree>
    <p:extLst>
      <p:ext uri="{BB962C8B-B14F-4D97-AF65-F5344CB8AC3E}">
        <p14:creationId xmlns:p14="http://schemas.microsoft.com/office/powerpoint/2010/main" xmlns="" val="30797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Графический объект 22">
            <a:extLst>
              <a:ext uri="{FF2B5EF4-FFF2-40B4-BE49-F238E27FC236}">
                <a16:creationId xmlns:a16="http://schemas.microsoft.com/office/drawing/2014/main" xmlns="" id="{AA4E8085-B90A-438D-AD1F-102F3F079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394" y="3081572"/>
            <a:ext cx="9070848" cy="10481022"/>
          </a:xfrm>
          <a:prstGeom prst="rect">
            <a:avLst/>
          </a:prstGeom>
        </p:spPr>
      </p:pic>
      <p:pic>
        <p:nvPicPr>
          <p:cNvPr id="18" name="Графический объект 17">
            <a:extLst>
              <a:ext uri="{FF2B5EF4-FFF2-40B4-BE49-F238E27FC236}">
                <a16:creationId xmlns:a16="http://schemas.microsoft.com/office/drawing/2014/main" xmlns="" id="{D13641AD-EF47-4A34-BF3B-D77258BD6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3179" y="362182"/>
            <a:ext cx="9298296" cy="14709600"/>
          </a:xfrm>
          <a:prstGeom prst="rect">
            <a:avLst/>
          </a:prstGeom>
        </p:spPr>
      </p:pic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xmlns="" id="{55DFAF3A-1440-44A4-A384-7C8F611B3E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4084869"/>
            <a:ext cx="10058400" cy="69596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05DFBA6-8BD1-41E8-8811-8F587DA3142F}"/>
              </a:ext>
            </a:extLst>
          </p:cNvPr>
          <p:cNvGrpSpPr/>
          <p:nvPr userDrawn="1"/>
        </p:nvGrpSpPr>
        <p:grpSpPr>
          <a:xfrm>
            <a:off x="1771200" y="4693249"/>
            <a:ext cx="6516157" cy="6525383"/>
            <a:chOff x="1771200" y="4693249"/>
            <a:chExt cx="6516157" cy="652538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553C6FCA-CA1D-436D-A6C1-721FC010DC7B}"/>
                </a:ext>
              </a:extLst>
            </p:cNvPr>
            <p:cNvSpPr/>
            <p:nvPr userDrawn="1"/>
          </p:nvSpPr>
          <p:spPr>
            <a:xfrm>
              <a:off x="1771200" y="4702632"/>
              <a:ext cx="6516000" cy="65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38100" dir="2700000" sx="102000" sy="102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noProof="0" dirty="0"/>
            </a:p>
          </p:txBody>
        </p:sp>
        <p:pic>
          <p:nvPicPr>
            <p:cNvPr id="8" name="Графический объект 7">
              <a:extLst>
                <a:ext uri="{FF2B5EF4-FFF2-40B4-BE49-F238E27FC236}">
                  <a16:creationId xmlns:a16="http://schemas.microsoft.com/office/drawing/2014/main" xmlns="" id="{9A3E5B95-E6A9-463D-B19A-E2A4D000B4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933357" y="4693249"/>
              <a:ext cx="6354000" cy="6290460"/>
            </a:xfrm>
            <a:prstGeom prst="rect">
              <a:avLst/>
            </a:prstGeom>
          </p:spPr>
        </p:pic>
      </p:grpSp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xmlns="" id="{DE991043-6001-4BBB-A48B-D32FFF48737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1818" y="330613"/>
            <a:ext cx="9144000" cy="10058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0645" y="640941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5400" b="1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ЗЕМЛИ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9418" y="2365424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3500" b="1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День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1212" y="12321909"/>
            <a:ext cx="2322688" cy="114271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12500" b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lvl="0" rtl="0"/>
            <a:r>
              <a:rPr lang="ru-RU" noProof="0" dirty="0"/>
              <a:t>22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23" y="14046072"/>
            <a:ext cx="8642754" cy="677352"/>
          </a:xfrm>
        </p:spPr>
        <p:txBody>
          <a:bodyPr rtlCol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5000" b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ул. Библиотечная, д. 123 г. Красноярск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xmlns="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212" y="11598167"/>
            <a:ext cx="2322688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xmlns="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6984" y="11773087"/>
            <a:ext cx="4906282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0" kern="1200" dirty="0" smtClean="0">
                <a:solidFill>
                  <a:schemeClr val="accent5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endParaRPr lang="ru-RU" noProof="0" dirty="0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xmlns="" id="{970F14BE-87E0-42CA-AC69-3BF9FF049C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67818" y="5370196"/>
            <a:ext cx="1663200" cy="1879035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xmlns="" id="{D3E4D2EA-042D-438E-8AC5-381059D27B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66471" y="5793684"/>
            <a:ext cx="5245486" cy="5436000"/>
          </a:xfrm>
          <a:prstGeom prst="rect">
            <a:avLst/>
          </a:prstGeom>
          <a:effectLst>
            <a:outerShdw blurRad="177800" dist="127000" dir="2700000" sx="101000" sy="101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7" name="Графический объект 16">
            <a:extLst>
              <a:ext uri="{FF2B5EF4-FFF2-40B4-BE49-F238E27FC236}">
                <a16:creationId xmlns:a16="http://schemas.microsoft.com/office/drawing/2014/main" xmlns="" id="{D11E645C-0289-4107-8100-965C6597E7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224585" y="2760964"/>
            <a:ext cx="965606" cy="9986400"/>
          </a:xfrm>
          <a:prstGeom prst="rect">
            <a:avLst/>
          </a:prstGeom>
        </p:spPr>
      </p:pic>
      <p:pic>
        <p:nvPicPr>
          <p:cNvPr id="30" name="Графический объект 29">
            <a:extLst>
              <a:ext uri="{FF2B5EF4-FFF2-40B4-BE49-F238E27FC236}">
                <a16:creationId xmlns:a16="http://schemas.microsoft.com/office/drawing/2014/main" xmlns="" id="{358E2213-33CC-4478-B63E-5017C746712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66912" y="3764132"/>
            <a:ext cx="8924577" cy="7488000"/>
          </a:xfrm>
          <a:prstGeom prst="rect">
            <a:avLst/>
          </a:prstGeom>
          <a:effectLst>
            <a:outerShdw blurRad="76200" dist="635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686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A71B69C-2C40-487C-8FAF-9AEEF5FFE22B}"/>
              </a:ext>
            </a:extLst>
          </p:cNvPr>
          <p:cNvSpPr/>
          <p:nvPr userDrawn="1"/>
        </p:nvSpPr>
        <p:spPr>
          <a:xfrm>
            <a:off x="0" y="9110309"/>
            <a:ext cx="100584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8615" y="1682073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8200" b="1" spc="1300" baseline="0">
                <a:solidFill>
                  <a:schemeClr val="accent3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РАЗДАЧА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10058400" cy="1314000"/>
          </a:xfrm>
          <a:solidFill>
            <a:schemeClr val="accent1"/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4300" b="1" spc="110" baseline="0">
                <a:solidFill>
                  <a:schemeClr val="bg1"/>
                </a:solidFill>
                <a:effectLst/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endParaRPr lang="ru-RU" noProof="0" dirty="0"/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5520" y="9414744"/>
            <a:ext cx="3364165" cy="2226233"/>
          </a:xfr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73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Мероприятие</a:t>
            </a:r>
            <a:br>
              <a:rPr lang="ru-RU" noProof="0" dirty="0"/>
            </a:br>
            <a:r>
              <a:rPr lang="ru-RU" noProof="0" dirty="0"/>
              <a:t>Название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xmlns="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659" y="6310552"/>
            <a:ext cx="9064396" cy="2476800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200" b="1" kern="1200" spc="350" baseline="0" dirty="0">
                <a:solidFill>
                  <a:schemeClr val="accent3"/>
                </a:solidFill>
                <a:effectLst/>
                <a:latin typeface="+mj-cs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ПРОДУКТОВ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xmlns="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4758" y="9514357"/>
            <a:ext cx="1888397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1" kern="1200" dirty="0" smtClean="0">
                <a:solidFill>
                  <a:schemeClr val="bg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Красноярск,</a:t>
            </a:r>
            <a:br>
              <a:rPr lang="ru-RU" noProof="0" dirty="0"/>
            </a:br>
            <a:r>
              <a:rPr lang="ru-RU" noProof="0" dirty="0"/>
              <a:t>123456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0E9807A-6924-4C61-8A04-A8EB31DB18A2}"/>
              </a:ext>
            </a:extLst>
          </p:cNvPr>
          <p:cNvSpPr/>
          <p:nvPr userDrawn="1"/>
        </p:nvSpPr>
        <p:spPr>
          <a:xfrm>
            <a:off x="0" y="14932800"/>
            <a:ext cx="100584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xmlns="" id="{559289CE-7CCE-45DC-8AC2-5267C3D20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52510" y="3965307"/>
            <a:ext cx="7553381" cy="2365200"/>
          </a:xfrm>
          <a:prstGeom prst="rect">
            <a:avLst/>
          </a:prstGeom>
        </p:spPr>
      </p:pic>
      <p:sp>
        <p:nvSpPr>
          <p:cNvPr id="14" name="Текст 20">
            <a:extLst>
              <a:ext uri="{FF2B5EF4-FFF2-40B4-BE49-F238E27FC236}">
                <a16:creationId xmlns:a16="http://schemas.microsoft.com/office/drawing/2014/main" xmlns="" id="{5A00AC0F-0E31-49E2-8EF5-B6FAFAF252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054" y="9427925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20:00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xmlns="" id="{A8BD7EE7-5B73-4737-AF48-F64FE965B7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6054" y="10771943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86892A7A-9555-4331-A8AA-442E3692D9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2601" y="9947993"/>
            <a:ext cx="1847694" cy="1031262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85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A53C66B-0442-4D24-9638-73537BDC76EE}"/>
              </a:ext>
            </a:extLst>
          </p:cNvPr>
          <p:cNvCxnSpPr/>
          <p:nvPr userDrawn="1"/>
        </p:nvCxnSpPr>
        <p:spPr>
          <a:xfrm>
            <a:off x="3059169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DF93DCFD-05CA-483B-BD2C-79EED4625D3D}"/>
              </a:ext>
            </a:extLst>
          </p:cNvPr>
          <p:cNvCxnSpPr/>
          <p:nvPr userDrawn="1"/>
        </p:nvCxnSpPr>
        <p:spPr>
          <a:xfrm>
            <a:off x="6822713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0">
            <a:extLst>
              <a:ext uri="{FF2B5EF4-FFF2-40B4-BE49-F238E27FC236}">
                <a16:creationId xmlns:a16="http://schemas.microsoft.com/office/drawing/2014/main" xmlns="" id="{82371AFA-C0FF-41F0-AB1F-FF11432A8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6054" y="12409154"/>
            <a:ext cx="7757101" cy="1981013"/>
          </a:xfr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2000" b="1" kern="1200" dirty="0" smtClean="0">
                <a:solidFill>
                  <a:schemeClr val="accent3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1658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26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тницы у бирюзовой стены">
            <a:extLst>
              <a:ext uri="{FF2B5EF4-FFF2-40B4-BE49-F238E27FC236}">
                <a16:creationId xmlns:a16="http://schemas.microsoft.com/office/drawing/2014/main" xmlns="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" y="5650992"/>
            <a:ext cx="8675370" cy="2002536"/>
          </a:xfrm>
        </p:spPr>
        <p:txBody>
          <a:bodyPr rtlCol="0" anchor="t"/>
          <a:lstStyle>
            <a:lvl1pPr>
              <a:defRPr sz="11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2" y="7123176"/>
            <a:ext cx="6629400" cy="2084832"/>
          </a:xfrm>
        </p:spPr>
        <p:txBody>
          <a:bodyPr rtlCol="0"/>
          <a:lstStyle>
            <a:lvl1pPr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7507931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537F93E-23B0-474E-96E7-3EB11ADEED9E}" type="datetime1">
              <a:rPr lang="ru-RU" noProof="0" smtClean="0"/>
              <a:pPr rtl="0"/>
              <a:t>29.01.2024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348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b="1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b="1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b="1" noProof="0" dirty="0"/>
              <a:t>Второй уровень</a:t>
            </a:r>
          </a:p>
          <a:p>
            <a:pPr lvl="2" rtl="0"/>
            <a:r>
              <a:rPr lang="ru-RU" b="1" noProof="0" dirty="0"/>
              <a:t>Третий уровень</a:t>
            </a:r>
          </a:p>
          <a:p>
            <a:pPr lvl="3" rtl="0"/>
            <a:r>
              <a:rPr lang="ru-RU" b="1" noProof="0" dirty="0"/>
              <a:t>Четвертый уровень</a:t>
            </a:r>
          </a:p>
          <a:p>
            <a:pPr lvl="4" rtl="0"/>
            <a:r>
              <a:rPr lang="ru-RU" b="1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9C21DC-9E38-4578-9483-50439615FA3E}" type="datetime1">
              <a:rPr lang="ru-RU" b="1" noProof="0" smtClean="0"/>
              <a:pPr rtl="0"/>
              <a:t>29.01.2024</a:t>
            </a:fld>
            <a:endParaRPr lang="ru-RU" b="1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b="1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b="1" noProof="0" smtClean="0"/>
              <a:pPr rtl="0"/>
              <a:t>‹#›</a:t>
            </a:fld>
            <a:endParaRPr lang="ru-RU" b="1" noProof="0" dirty="0"/>
          </a:p>
        </p:txBody>
      </p:sp>
    </p:spTree>
    <p:extLst>
      <p:ext uri="{BB962C8B-B14F-4D97-AF65-F5344CB8AC3E}">
        <p14:creationId xmlns:p14="http://schemas.microsoft.com/office/powerpoint/2010/main" xmlns="" val="10331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BC5659-FA4E-4E52-BFAF-407255FFF156}" type="datetime1">
              <a:rPr lang="ru-RU" noProof="0" smtClean="0"/>
              <a:pPr rtl="0"/>
              <a:t>29.01.2024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502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6E842-4382-4A17-B13C-24A8510EEE98}" type="datetime1">
              <a:rPr lang="ru-RU" noProof="0" smtClean="0"/>
              <a:pPr rtl="0"/>
              <a:t>29.01.2024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144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7FD9B9E-5FAC-438C-9C5D-823617FC519E}" type="datetime1">
              <a:rPr lang="ru-RU" noProof="0" smtClean="0"/>
              <a:pPr rtl="0"/>
              <a:t>29.01.2024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272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4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7A4A93-3B3E-461A-9F61-C48A11F34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900" y="9975016"/>
            <a:ext cx="5229654" cy="2924306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sz="8800" dirty="0"/>
              <a:t>СДЕЛАНО</a:t>
            </a:r>
            <a:br>
              <a:rPr lang="ru-RU" sz="8800" dirty="0"/>
            </a:br>
            <a:r>
              <a:rPr lang="ru-RU" sz="8800" dirty="0">
                <a:solidFill>
                  <a:schemeClr val="bg2"/>
                </a:solidFill>
              </a:rPr>
              <a:t>ДЛЯ</a:t>
            </a: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>
                <a:solidFill>
                  <a:srgbClr val="FFC000"/>
                </a:solidFill>
              </a:rPr>
              <a:t>ВСЕХ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4CFD37-37E8-42E9-8E75-476A40ED7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013" y="1365733"/>
            <a:ext cx="3381936" cy="351141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dirty="0"/>
              <a:t>СУИЦИД ТРАВЛЯ ЗАВИСИМОСТЬ</a:t>
            </a:r>
          </a:p>
          <a:p>
            <a:r>
              <a:rPr lang="ru-RU" sz="3200" dirty="0"/>
              <a:t>ВАНДАЛИЗМ</a:t>
            </a:r>
          </a:p>
          <a:p>
            <a:r>
              <a:rPr lang="ru-RU" sz="3200" dirty="0"/>
              <a:t>АГРЕССИЯ</a:t>
            </a:r>
          </a:p>
          <a:p>
            <a:r>
              <a:rPr lang="ru-RU" sz="3200" dirty="0"/>
              <a:t>ШУТИНГ</a:t>
            </a:r>
          </a:p>
          <a:p>
            <a:pPr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C24CF95-8E27-4024-9B78-51114889B5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511866"/>
            <a:ext cx="10058401" cy="21688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/>
              <a:t>СДЕЛАЕМ ШКОЛУ ЛУЧШЕ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F2D54E1-FCC8-4B64-A581-7862A6DE0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4251" y="1258418"/>
            <a:ext cx="4640394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АНТИ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D132D149-71A5-4A3D-A4E3-B5E29EE24A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08147" y="3638748"/>
            <a:ext cx="6500315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ТРАВЛЯ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AC273226-519A-427F-86A0-F4576BA47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8305" y="9351657"/>
            <a:ext cx="3021870" cy="787242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algn="r" rtl="0"/>
            <a:r>
              <a:rPr lang="ru-RU" dirty="0"/>
              <a:t>Можно анонимно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EDA27A5-1610-49ED-A016-7BE5A99E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8681" y="13490716"/>
            <a:ext cx="2991494" cy="179058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Нужна помощь? Напиши нам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B52E87-9EC8-47BB-8C1C-56F4856B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70729" y="9785874"/>
            <a:ext cx="3543916" cy="35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30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DF10CC9A-4636-43C0-88A2-57A0532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56" y="563707"/>
            <a:ext cx="8675370" cy="2832146"/>
          </a:xfrm>
        </p:spPr>
        <p:txBody>
          <a:bodyPr rtlCol="0">
            <a:noAutofit/>
          </a:bodyPr>
          <a:lstStyle/>
          <a:p>
            <a:pPr rtl="0"/>
            <a:r>
              <a:rPr lang="ru-RU" sz="8000" dirty="0"/>
              <a:t>ТРАВЯТ В ШКОЛЕ?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CE31B1-1258-434F-A613-5FBC8E871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856" y="2865501"/>
            <a:ext cx="7636903" cy="2084832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НУЖНА ПОМОЩЬ?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A22FDD-8538-4D7A-96C3-444BB3E873EA}"/>
              </a:ext>
            </a:extLst>
          </p:cNvPr>
          <p:cNvSpPr txBox="1"/>
          <p:nvPr/>
        </p:nvSpPr>
        <p:spPr>
          <a:xfrm>
            <a:off x="410856" y="3907917"/>
            <a:ext cx="668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НАПИШИ</a:t>
            </a:r>
          </a:p>
          <a:p>
            <a:r>
              <a:rPr lang="ru-RU" sz="4000" dirty="0">
                <a:solidFill>
                  <a:schemeClr val="bg1"/>
                </a:solidFill>
              </a:rPr>
              <a:t>МОЖНО АНОНИМНО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AF9CB5-8212-4ECF-8E6A-2F1AC1E5A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0856" y="5292912"/>
            <a:ext cx="5004107" cy="50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87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ECFDC0E-7900-4A15-A898-5828202B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58061">
            <a:off x="519349" y="3420270"/>
            <a:ext cx="13541874" cy="8873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BE705D-50AA-480B-94D4-B5D87E4B5A00}"/>
              </a:ext>
            </a:extLst>
          </p:cNvPr>
          <p:cNvSpPr txBox="1"/>
          <p:nvPr/>
        </p:nvSpPr>
        <p:spPr>
          <a:xfrm>
            <a:off x="685800" y="882461"/>
            <a:ext cx="4552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 Black" panose="020B0A04020102020204" pitchFamily="34" charset="0"/>
              </a:rPr>
              <a:t>ТЫ НЕ ОДИН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DC5750-18F2-4E01-AC97-0D405632005F}"/>
              </a:ext>
            </a:extLst>
          </p:cNvPr>
          <p:cNvSpPr txBox="1"/>
          <p:nvPr/>
        </p:nvSpPr>
        <p:spPr>
          <a:xfrm>
            <a:off x="685800" y="10876687"/>
            <a:ext cx="4552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Arial Black" panose="020B0A04020102020204" pitchFamily="34" charset="0"/>
              </a:rPr>
              <a:t>НАПИШИ, ЕСЛИ НУЖНА ПОМОЩЬ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762893-FE8E-485C-AFEB-FD29D4EB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2450" y="5598556"/>
            <a:ext cx="5086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5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03ECB1-85EB-4C89-A5A4-10AC159A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87" y="8215082"/>
            <a:ext cx="8109585" cy="32619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EBD8FD-730F-4DA8-8A22-CE9F3083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886" y="11256255"/>
            <a:ext cx="8109585" cy="158898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5000" dirty="0"/>
              <a:t>ТРАВЛЕ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D2CD6E4-268B-403D-ABE9-F777EB6CE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253" y="13237505"/>
            <a:ext cx="1421725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НУЖНА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E2E915-0DEB-4B8F-BE6D-7E0818503A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168" y="13811173"/>
            <a:ext cx="2086772" cy="573668"/>
          </a:xfrm>
        </p:spPr>
        <p:txBody>
          <a:bodyPr rtlCol="0">
            <a:normAutofit fontScale="70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СООБЩИ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A128EB2-5BCA-4D42-96D7-032D0DBDB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9586" y="13237505"/>
            <a:ext cx="2086772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ПОМОЩЬ?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EB29AD84-BAAC-4A57-B3C1-968611D6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704" y="12001796"/>
            <a:ext cx="3344507" cy="33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Текст 4">
            <a:extLst>
              <a:ext uri="{FF2B5EF4-FFF2-40B4-BE49-F238E27FC236}">
                <a16:creationId xmlns:a16="http://schemas.microsoft.com/office/drawing/2014/main" xmlns="" id="{FB3C79B3-AAFD-44C8-8559-2873210095CA}"/>
              </a:ext>
            </a:extLst>
          </p:cNvPr>
          <p:cNvSpPr txBox="1">
            <a:spLocks/>
          </p:cNvSpPr>
          <p:nvPr/>
        </p:nvSpPr>
        <p:spPr>
          <a:xfrm>
            <a:off x="828253" y="14384841"/>
            <a:ext cx="3632911" cy="573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ru-RU"/>
            </a:defPPr>
            <a:lvl1pPr marL="0" indent="0" algn="l" defTabSz="2072670" rtl="0" eaLnBrk="1" latinLnBrk="0" hangingPunct="1">
              <a:lnSpc>
                <a:spcPct val="90000"/>
              </a:lnSpc>
              <a:spcBef>
                <a:spcPts val="2267"/>
              </a:spcBef>
              <a:buFont typeface="Arial" panose="020B0604020202020204" pitchFamily="34" charset="0"/>
              <a:buNone/>
              <a:defRPr lang="ru-RU"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55450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0838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717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350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9984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3617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7251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08850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МОЖНО АНОНИМНО</a:t>
            </a:r>
          </a:p>
        </p:txBody>
      </p:sp>
    </p:spTree>
    <p:extLst>
      <p:ext uri="{BB962C8B-B14F-4D97-AF65-F5344CB8AC3E}">
        <p14:creationId xmlns:p14="http://schemas.microsoft.com/office/powerpoint/2010/main" xmlns="" val="2755641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upportive 01">
      <a:dk1>
        <a:sysClr val="windowText" lastClr="000000"/>
      </a:dk1>
      <a:lt1>
        <a:sysClr val="window" lastClr="FFFFFF"/>
      </a:lt1>
      <a:dk2>
        <a:srgbClr val="44546A"/>
      </a:dk2>
      <a:lt2>
        <a:srgbClr val="808080"/>
      </a:lt2>
      <a:accent1>
        <a:srgbClr val="ED1C24"/>
      </a:accent1>
      <a:accent2>
        <a:srgbClr val="ED7D31"/>
      </a:accent2>
      <a:accent3>
        <a:srgbClr val="1A1A1A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upportive 01">
      <a:majorFont>
        <a:latin typeface="Verdan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22888552_win32_fixed" id="{634CE73B-C280-427F-B843-E4A8E8CBF3EF}" vid="{AC453756-D2B0-4A91-8C4B-F025294654CD}"/>
    </a:ext>
  </a:extLst>
</a:theme>
</file>

<file path=ppt/theme/theme2.xml><?xml version="1.0" encoding="utf-8"?>
<a:theme xmlns:a="http://schemas.openxmlformats.org/drawingml/2006/main" name="Тема 1_Office">
  <a:themeElements>
    <a:clrScheme name="Supportive 02">
      <a:dk1>
        <a:sysClr val="windowText" lastClr="000000"/>
      </a:dk1>
      <a:lt1>
        <a:sysClr val="window" lastClr="FFFFFF"/>
      </a:lt1>
      <a:dk2>
        <a:srgbClr val="4C0064"/>
      </a:dk2>
      <a:lt2>
        <a:srgbClr val="29ABE2"/>
      </a:lt2>
      <a:accent1>
        <a:srgbClr val="39B54A"/>
      </a:accent1>
      <a:accent2>
        <a:srgbClr val="ED1C24"/>
      </a:accent2>
      <a:accent3>
        <a:srgbClr val="F7931E"/>
      </a:accent3>
      <a:accent4>
        <a:srgbClr val="FCEE00"/>
      </a:accent4>
      <a:accent5>
        <a:srgbClr val="0071BC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1">
      <a:majorFont>
        <a:latin typeface="Calibri"/>
        <a:ea typeface=""/>
        <a:cs typeface="Calibri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22888552_win32_fixed" id="{634CE73B-C280-427F-B843-E4A8E8CBF3EF}" vid="{6CE36F81-86A8-4F45-9191-648EE6D535FF}"/>
    </a:ext>
  </a:extLst>
</a:theme>
</file>

<file path=ppt/theme/theme3.xml><?xml version="1.0" encoding="utf-8"?>
<a:theme xmlns:a="http://schemas.openxmlformats.org/drawingml/2006/main" name="2_Тема Office">
  <a:themeElements>
    <a:clrScheme name="Supportive 03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22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22888552_win32_fixed" id="{634CE73B-C280-427F-B843-E4A8E8CBF3EF}" vid="{0CB82194-13AB-4C03-9D3A-B37774F83869}"/>
    </a:ext>
  </a:extLst>
</a:theme>
</file>

<file path=ppt/theme/theme4.xml><?xml version="1.0" encoding="utf-8"?>
<a:theme xmlns:a="http://schemas.openxmlformats.org/drawingml/2006/main" name="3_Тема Office">
  <a:themeElements>
    <a:clrScheme name="Supportive 04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3">
      <a:majorFont>
        <a:latin typeface="Cavolini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22888552_win32_fixed" id="{634CE73B-C280-427F-B843-E4A8E8CBF3EF}" vid="{95E0D85C-8679-4BE0-BF08-C084B0EF48BF}"/>
    </a:ext>
  </a:extLst>
</a:theme>
</file>

<file path=ppt/theme/theme5.xml><?xml version="1.0" encoding="utf-8"?>
<a:theme xmlns:a="http://schemas.openxmlformats.org/drawingml/2006/main" name="4_Тема Office">
  <a:themeElements>
    <a:clrScheme name="Supportive 05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C1272D"/>
      </a:accent1>
      <a:accent2>
        <a:srgbClr val="0071BC"/>
      </a:accent2>
      <a:accent3>
        <a:srgbClr val="4D4D4D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5">
      <a:majorFont>
        <a:latin typeface="Times New Roman"/>
        <a:ea typeface=""/>
        <a:cs typeface="Times New Roman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22888552_win32_fixed" id="{634CE73B-C280-427F-B843-E4A8E8CBF3EF}" vid="{474C421B-3295-4D71-A926-AAD03B1D8A1B}"/>
    </a:ext>
  </a:extLst>
</a:theme>
</file>

<file path=ppt/theme/theme6.xml><?xml version="1.0" encoding="utf-8"?>
<a:theme xmlns:a="http://schemas.openxmlformats.org/drawingml/2006/main" name="5_Тема Office">
  <a:themeElements>
    <a:clrScheme name="Supportive 06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C1272D"/>
      </a:accent1>
      <a:accent2>
        <a:srgbClr val="0071BC"/>
      </a:accent2>
      <a:accent3>
        <a:srgbClr val="93278F"/>
      </a:accent3>
      <a:accent4>
        <a:srgbClr val="F15A24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6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22888552_win32_fixed" id="{634CE73B-C280-427F-B843-E4A8E8CBF3EF}" vid="{95AA0FD3-934B-4C89-B852-FEF61C352E41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62D5677-7DA5-4FB5-96BE-F580C1E86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EE8C53-CB00-43AD-8742-0938AA1B6D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849AC4-2BA2-4A86-883D-AFEB4DD4B21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16c05727-aa75-4e4a-9b5f-8a80a1165891"/>
    <ds:schemaRef ds:uri="http://schemas.microsoft.com/sharepoint/v3"/>
    <ds:schemaRef ds:uri="http://schemas.microsoft.com/office/infopath/2007/PartnerControls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Тема Office</vt:lpstr>
      <vt:lpstr>Тема 1_Office</vt:lpstr>
      <vt:lpstr>2_Тема Office</vt:lpstr>
      <vt:lpstr>3_Тема Office</vt:lpstr>
      <vt:lpstr>4_Тема Office</vt:lpstr>
      <vt:lpstr>5_Тема Office</vt:lpstr>
      <vt:lpstr>СДЕЛАНО ДЛЯ ВСЕХ</vt:lpstr>
      <vt:lpstr>ТРАВЯТ В ШКОЛЕ?</vt:lpstr>
      <vt:lpstr>Слайд 3</vt:lpstr>
      <vt:lpstr>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2022-07-04T05:02:21Z</dcterms:created>
  <dcterms:modified xsi:type="dcterms:W3CDTF">2024-01-29T04:45:27Z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