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9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0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8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2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5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73476F1-FC1D-4068-A7DD-D17A71F79DC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7C52EF7-2B51-4C5D-BA0D-502E6CF81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32DA5-8666-AEB5-7C6C-630EB81E17C7}"/>
              </a:ext>
            </a:extLst>
          </p:cNvPr>
          <p:cNvSpPr txBox="1"/>
          <p:nvPr/>
        </p:nvSpPr>
        <p:spPr>
          <a:xfrm>
            <a:off x="1794076" y="613458"/>
            <a:ext cx="8981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«Центр образования №40 с углубленным изучением отдельных предметов» городского округа город Уфа Республики Башкортостан имени Героя Российской Федерации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 Владимировича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BC3D07-6EDF-C63F-B2BA-18C507A357B5}"/>
              </a:ext>
            </a:extLst>
          </p:cNvPr>
          <p:cNvSpPr/>
          <p:nvPr/>
        </p:nvSpPr>
        <p:spPr>
          <a:xfrm>
            <a:off x="474562" y="1724628"/>
            <a:ext cx="11192719" cy="1145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37BBD-2509-A7AC-01C0-5D430AB806FA}"/>
              </a:ext>
            </a:extLst>
          </p:cNvPr>
          <p:cNvSpPr txBox="1"/>
          <p:nvPr/>
        </p:nvSpPr>
        <p:spPr>
          <a:xfrm>
            <a:off x="613458" y="1820521"/>
            <a:ext cx="1084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неделя распространения информации об аутизме. Фестиваль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ЛюдиКакЛюди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29 марта – 5 апреля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F18A-8A36-CE62-25FC-98E6AEA761D3}"/>
              </a:ext>
            </a:extLst>
          </p:cNvPr>
          <p:cNvSpPr txBox="1"/>
          <p:nvPr/>
        </p:nvSpPr>
        <p:spPr>
          <a:xfrm>
            <a:off x="2696901" y="3044279"/>
            <a:ext cx="7963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Доброты «Мир один на всех»</a:t>
            </a:r>
          </a:p>
          <a:p>
            <a:pPr marL="742950" indent="-742950">
              <a:buAutoNum type="arabicParenR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-моб «Ты можешь все!»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18428A-D8BC-D8FA-948D-B0CB2A73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7" t="64810" r="53956" b="25570"/>
          <a:stretch/>
        </p:blipFill>
        <p:spPr>
          <a:xfrm>
            <a:off x="960699" y="6198243"/>
            <a:ext cx="1446836" cy="659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8CDAD8-95FA-0921-736B-4CA2529D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94" t="64641" r="39810" b="25739"/>
          <a:stretch/>
        </p:blipFill>
        <p:spPr>
          <a:xfrm>
            <a:off x="9468091" y="6198242"/>
            <a:ext cx="1608881" cy="6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2AD034-2FD5-FA3C-5D94-B757A320A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07937"/>
              </p:ext>
            </p:extLst>
          </p:nvPr>
        </p:nvGraphicFramePr>
        <p:xfrm>
          <a:off x="2032000" y="314551"/>
          <a:ext cx="8128000" cy="4249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60910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27783467"/>
                    </a:ext>
                  </a:extLst>
                </a:gridCol>
              </a:tblGrid>
              <a:tr h="774826">
                <a:tc>
                  <a:txBody>
                    <a:bodyPr/>
                    <a:lstStyle/>
                    <a:p>
                      <a:r>
                        <a:rPr lang="ru-RU" dirty="0"/>
                        <a:t>Название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43157"/>
                  </a:ext>
                </a:extLst>
              </a:tr>
              <a:tr h="774826">
                <a:tc>
                  <a:txBody>
                    <a:bodyPr/>
                    <a:lstStyle/>
                    <a:p>
                      <a:r>
                        <a:rPr lang="ru-RU" dirty="0"/>
                        <a:t>Урок доброты « Мир один на всех»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Урок в 1Б классе, посвященное знакомству с понятием аутизма и развитию доброты. На практике дети увидели, как сложно воспринимать информацию при шумовой нагрузки, и обсудили правила доброты : терпение, тишина и приглашение к игре!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51434"/>
                  </a:ext>
                </a:extLst>
              </a:tr>
              <a:tr h="774826">
                <a:tc>
                  <a:txBody>
                    <a:bodyPr/>
                    <a:lstStyle/>
                    <a:p>
                      <a:r>
                        <a:rPr lang="ru-RU" dirty="0" err="1"/>
                        <a:t>Флеш</a:t>
                      </a:r>
                      <a:r>
                        <a:rPr lang="ru-RU" dirty="0"/>
                        <a:t> – моб «Ты можешь все!»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Веселая и инклюзивная переменка для ребят 5-6 классов, где дети с РАС и их сверстники играли в игры на сплочение и выполняли музыкальные упражнения!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8844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5F0D3B-0E06-4F46-26D6-51CBA5A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47" t="37975" r="12657" b="51730"/>
          <a:stretch/>
        </p:blipFill>
        <p:spPr>
          <a:xfrm>
            <a:off x="1531774" y="5370655"/>
            <a:ext cx="9128451" cy="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15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23</TotalTime>
  <Words>143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2026-04-13T04:07:18Z</dcterms:created>
  <dcterms:modified xsi:type="dcterms:W3CDTF">2026-04-13T04:30:59Z</dcterms:modified>
</cp:coreProperties>
</file>